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6" r:id="rId2"/>
    <p:sldId id="268" r:id="rId3"/>
    <p:sldId id="273" r:id="rId4"/>
    <p:sldId id="265" r:id="rId5"/>
    <p:sldId id="272" r:id="rId6"/>
    <p:sldId id="269" r:id="rId7"/>
    <p:sldId id="257" r:id="rId8"/>
    <p:sldId id="274" r:id="rId9"/>
    <p:sldId id="279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59" d="100"/>
          <a:sy n="159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54D24-B030-FC4E-ACE0-1854C4BB27D3}" type="doc">
      <dgm:prSet loTypeId="urn:microsoft.com/office/officeart/2005/8/layout/hChevron3" loCatId="" qsTypeId="urn:microsoft.com/office/officeart/2005/8/quickstyle/simple2" qsCatId="simple" csTypeId="urn:microsoft.com/office/officeart/2005/8/colors/accent1_2" csCatId="accent1" phldr="1"/>
      <dgm:spPr/>
    </dgm:pt>
    <dgm:pt modelId="{C259A04B-176D-A143-95BE-C8B103DB27D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Analyze Examples</a:t>
          </a:r>
          <a:endParaRPr lang="en-US" dirty="0"/>
        </a:p>
      </dgm:t>
    </dgm:pt>
    <dgm:pt modelId="{1E1E779F-5D1E-944B-BA9C-81E742F9B146}" type="parTrans" cxnId="{5ED84C79-F873-2B44-95CB-F7F5A29B1853}">
      <dgm:prSet/>
      <dgm:spPr/>
      <dgm:t>
        <a:bodyPr/>
        <a:lstStyle/>
        <a:p>
          <a:endParaRPr lang="en-US"/>
        </a:p>
      </dgm:t>
    </dgm:pt>
    <dgm:pt modelId="{B7DB9F81-825B-6242-BA4C-B2342765B3FC}" type="sibTrans" cxnId="{5ED84C79-F873-2B44-95CB-F7F5A29B1853}">
      <dgm:prSet/>
      <dgm:spPr/>
      <dgm:t>
        <a:bodyPr/>
        <a:lstStyle/>
        <a:p>
          <a:endParaRPr lang="en-US"/>
        </a:p>
      </dgm:t>
    </dgm:pt>
    <dgm:pt modelId="{6C92AA15-1DDF-EC4B-A25D-8F0817AFFFA4}">
      <dgm:prSet phldrT="[Text]"/>
      <dgm:spPr/>
      <dgm:t>
        <a:bodyPr/>
        <a:lstStyle/>
        <a:p>
          <a:r>
            <a:rPr lang="en-US" dirty="0" smtClean="0"/>
            <a:t>Practice with Taxonomies</a:t>
          </a:r>
          <a:endParaRPr lang="en-US" dirty="0"/>
        </a:p>
      </dgm:t>
    </dgm:pt>
    <dgm:pt modelId="{75903FAB-0814-5643-A769-4DA786CF6E0B}" type="parTrans" cxnId="{D5181B78-C501-2346-8D2A-751F5B48C177}">
      <dgm:prSet/>
      <dgm:spPr/>
      <dgm:t>
        <a:bodyPr/>
        <a:lstStyle/>
        <a:p>
          <a:endParaRPr lang="en-US"/>
        </a:p>
      </dgm:t>
    </dgm:pt>
    <dgm:pt modelId="{41D92E3B-0435-5042-8D6A-B9B246CC421D}" type="sibTrans" cxnId="{D5181B78-C501-2346-8D2A-751F5B48C177}">
      <dgm:prSet/>
      <dgm:spPr/>
      <dgm:t>
        <a:bodyPr/>
        <a:lstStyle/>
        <a:p>
          <a:endParaRPr lang="en-US"/>
        </a:p>
      </dgm:t>
    </dgm:pt>
    <dgm:pt modelId="{6BFE6673-2531-2D49-B5C7-B31D2D5E6C2E}">
      <dgm:prSet phldrT="[Text]"/>
      <dgm:spPr/>
      <dgm:t>
        <a:bodyPr/>
        <a:lstStyle/>
        <a:p>
          <a:r>
            <a:rPr lang="en-US" dirty="0" smtClean="0"/>
            <a:t>Plan Your Own</a:t>
          </a:r>
          <a:endParaRPr lang="en-US" dirty="0"/>
        </a:p>
      </dgm:t>
    </dgm:pt>
    <dgm:pt modelId="{5078385E-DAAF-474A-87F5-25899E5CEFC3}" type="parTrans" cxnId="{66890618-DFE8-C245-93E4-16D837E1F978}">
      <dgm:prSet/>
      <dgm:spPr/>
      <dgm:t>
        <a:bodyPr/>
        <a:lstStyle/>
        <a:p>
          <a:endParaRPr lang="en-US"/>
        </a:p>
      </dgm:t>
    </dgm:pt>
    <dgm:pt modelId="{71521475-190E-064A-AEE2-C36BDFBBE9EB}" type="sibTrans" cxnId="{66890618-DFE8-C245-93E4-16D837E1F978}">
      <dgm:prSet/>
      <dgm:spPr/>
      <dgm:t>
        <a:bodyPr/>
        <a:lstStyle/>
        <a:p>
          <a:endParaRPr lang="en-US"/>
        </a:p>
      </dgm:t>
    </dgm:pt>
    <dgm:pt modelId="{DFF8DF35-D4CB-C042-BCEC-20C2E975CEEC}">
      <dgm:prSet phldrT="[Text]"/>
      <dgm:spPr/>
      <dgm:t>
        <a:bodyPr/>
        <a:lstStyle/>
        <a:p>
          <a:r>
            <a:rPr lang="en-US" dirty="0" smtClean="0"/>
            <a:t>Explore Taxonomies</a:t>
          </a:r>
          <a:endParaRPr lang="en-US" dirty="0"/>
        </a:p>
      </dgm:t>
    </dgm:pt>
    <dgm:pt modelId="{0EDA83D0-8017-004E-8422-023DC69EDAD9}" type="parTrans" cxnId="{9942F5FA-5FA5-1F47-A8E0-1920F0122C8C}">
      <dgm:prSet/>
      <dgm:spPr/>
      <dgm:t>
        <a:bodyPr/>
        <a:lstStyle/>
        <a:p>
          <a:endParaRPr lang="en-US"/>
        </a:p>
      </dgm:t>
    </dgm:pt>
    <dgm:pt modelId="{6BB3F51F-E897-4A48-8523-904C6525BEBF}" type="sibTrans" cxnId="{9942F5FA-5FA5-1F47-A8E0-1920F0122C8C}">
      <dgm:prSet/>
      <dgm:spPr/>
      <dgm:t>
        <a:bodyPr/>
        <a:lstStyle/>
        <a:p>
          <a:endParaRPr lang="en-US"/>
        </a:p>
      </dgm:t>
    </dgm:pt>
    <dgm:pt modelId="{F9507AC7-77B7-E246-8CC8-BD448428857F}" type="pres">
      <dgm:prSet presAssocID="{F5A54D24-B030-FC4E-ACE0-1854C4BB27D3}" presName="Name0" presStyleCnt="0">
        <dgm:presLayoutVars>
          <dgm:dir/>
          <dgm:resizeHandles val="exact"/>
        </dgm:presLayoutVars>
      </dgm:prSet>
      <dgm:spPr/>
    </dgm:pt>
    <dgm:pt modelId="{117EE16D-8CB3-D04D-8A66-83C42C065ADD}" type="pres">
      <dgm:prSet presAssocID="{C259A04B-176D-A143-95BE-C8B103DB27D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52C4B-3298-A14B-B9F1-7C6697F716A8}" type="pres">
      <dgm:prSet presAssocID="{B7DB9F81-825B-6242-BA4C-B2342765B3FC}" presName="parSpace" presStyleCnt="0"/>
      <dgm:spPr/>
    </dgm:pt>
    <dgm:pt modelId="{A4924933-D22D-E94E-AE72-9E43DFC2A7C9}" type="pres">
      <dgm:prSet presAssocID="{DFF8DF35-D4CB-C042-BCEC-20C2E975CEE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83EA6-7744-1E4F-B9D9-2396FAB2EB36}" type="pres">
      <dgm:prSet presAssocID="{6BB3F51F-E897-4A48-8523-904C6525BEBF}" presName="parSpace" presStyleCnt="0"/>
      <dgm:spPr/>
    </dgm:pt>
    <dgm:pt modelId="{4A719A4A-6B16-0641-BAC6-D995C5F5B0B9}" type="pres">
      <dgm:prSet presAssocID="{6C92AA15-1DDF-EC4B-A25D-8F0817AFFFA4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7B0D-52D7-3549-A381-FACAB111EB37}" type="pres">
      <dgm:prSet presAssocID="{41D92E3B-0435-5042-8D6A-B9B246CC421D}" presName="parSpace" presStyleCnt="0"/>
      <dgm:spPr/>
    </dgm:pt>
    <dgm:pt modelId="{398F8CA8-0436-994F-95C6-CAE31CA1AC69}" type="pres">
      <dgm:prSet presAssocID="{6BFE6673-2531-2D49-B5C7-B31D2D5E6C2E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4391E-AD42-3741-B8ED-486783290A65}" type="presOf" srcId="{6BFE6673-2531-2D49-B5C7-B31D2D5E6C2E}" destId="{398F8CA8-0436-994F-95C6-CAE31CA1AC69}" srcOrd="0" destOrd="0" presId="urn:microsoft.com/office/officeart/2005/8/layout/hChevron3"/>
    <dgm:cxn modelId="{D5181B78-C501-2346-8D2A-751F5B48C177}" srcId="{F5A54D24-B030-FC4E-ACE0-1854C4BB27D3}" destId="{6C92AA15-1DDF-EC4B-A25D-8F0817AFFFA4}" srcOrd="2" destOrd="0" parTransId="{75903FAB-0814-5643-A769-4DA786CF6E0B}" sibTransId="{41D92E3B-0435-5042-8D6A-B9B246CC421D}"/>
    <dgm:cxn modelId="{5ED84C79-F873-2B44-95CB-F7F5A29B1853}" srcId="{F5A54D24-B030-FC4E-ACE0-1854C4BB27D3}" destId="{C259A04B-176D-A143-95BE-C8B103DB27D1}" srcOrd="0" destOrd="0" parTransId="{1E1E779F-5D1E-944B-BA9C-81E742F9B146}" sibTransId="{B7DB9F81-825B-6242-BA4C-B2342765B3FC}"/>
    <dgm:cxn modelId="{66890618-DFE8-C245-93E4-16D837E1F978}" srcId="{F5A54D24-B030-FC4E-ACE0-1854C4BB27D3}" destId="{6BFE6673-2531-2D49-B5C7-B31D2D5E6C2E}" srcOrd="3" destOrd="0" parTransId="{5078385E-DAAF-474A-87F5-25899E5CEFC3}" sibTransId="{71521475-190E-064A-AEE2-C36BDFBBE9EB}"/>
    <dgm:cxn modelId="{D980208F-0A42-1A49-B631-C8875FD1D704}" type="presOf" srcId="{DFF8DF35-D4CB-C042-BCEC-20C2E975CEEC}" destId="{A4924933-D22D-E94E-AE72-9E43DFC2A7C9}" srcOrd="0" destOrd="0" presId="urn:microsoft.com/office/officeart/2005/8/layout/hChevron3"/>
    <dgm:cxn modelId="{5E235490-4239-E84A-8B93-E03EE2276DE1}" type="presOf" srcId="{C259A04B-176D-A143-95BE-C8B103DB27D1}" destId="{117EE16D-8CB3-D04D-8A66-83C42C065ADD}" srcOrd="0" destOrd="0" presId="urn:microsoft.com/office/officeart/2005/8/layout/hChevron3"/>
    <dgm:cxn modelId="{955A5D9A-3E3A-394C-9E43-4D841135A3B8}" type="presOf" srcId="{6C92AA15-1DDF-EC4B-A25D-8F0817AFFFA4}" destId="{4A719A4A-6B16-0641-BAC6-D995C5F5B0B9}" srcOrd="0" destOrd="0" presId="urn:microsoft.com/office/officeart/2005/8/layout/hChevron3"/>
    <dgm:cxn modelId="{9942F5FA-5FA5-1F47-A8E0-1920F0122C8C}" srcId="{F5A54D24-B030-FC4E-ACE0-1854C4BB27D3}" destId="{DFF8DF35-D4CB-C042-BCEC-20C2E975CEEC}" srcOrd="1" destOrd="0" parTransId="{0EDA83D0-8017-004E-8422-023DC69EDAD9}" sibTransId="{6BB3F51F-E897-4A48-8523-904C6525BEBF}"/>
    <dgm:cxn modelId="{466B14A9-B360-DC48-BADA-6A74E66071A3}" type="presOf" srcId="{F5A54D24-B030-FC4E-ACE0-1854C4BB27D3}" destId="{F9507AC7-77B7-E246-8CC8-BD448428857F}" srcOrd="0" destOrd="0" presId="urn:microsoft.com/office/officeart/2005/8/layout/hChevron3"/>
    <dgm:cxn modelId="{A0A0A937-1CBA-234D-BF81-B6BE85A85A18}" type="presParOf" srcId="{F9507AC7-77B7-E246-8CC8-BD448428857F}" destId="{117EE16D-8CB3-D04D-8A66-83C42C065ADD}" srcOrd="0" destOrd="0" presId="urn:microsoft.com/office/officeart/2005/8/layout/hChevron3"/>
    <dgm:cxn modelId="{31EC3D0D-14FC-0549-8AC2-E1D0B5761547}" type="presParOf" srcId="{F9507AC7-77B7-E246-8CC8-BD448428857F}" destId="{F3C52C4B-3298-A14B-B9F1-7C6697F716A8}" srcOrd="1" destOrd="0" presId="urn:microsoft.com/office/officeart/2005/8/layout/hChevron3"/>
    <dgm:cxn modelId="{F51D0D35-D4C6-4F45-BB64-A08262BFBEE3}" type="presParOf" srcId="{F9507AC7-77B7-E246-8CC8-BD448428857F}" destId="{A4924933-D22D-E94E-AE72-9E43DFC2A7C9}" srcOrd="2" destOrd="0" presId="urn:microsoft.com/office/officeart/2005/8/layout/hChevron3"/>
    <dgm:cxn modelId="{7B448819-EB64-1746-A8B0-47B8927609F6}" type="presParOf" srcId="{F9507AC7-77B7-E246-8CC8-BD448428857F}" destId="{5D483EA6-7744-1E4F-B9D9-2396FAB2EB36}" srcOrd="3" destOrd="0" presId="urn:microsoft.com/office/officeart/2005/8/layout/hChevron3"/>
    <dgm:cxn modelId="{AAE25A84-67B8-4D42-B23B-EA36486310FF}" type="presParOf" srcId="{F9507AC7-77B7-E246-8CC8-BD448428857F}" destId="{4A719A4A-6B16-0641-BAC6-D995C5F5B0B9}" srcOrd="4" destOrd="0" presId="urn:microsoft.com/office/officeart/2005/8/layout/hChevron3"/>
    <dgm:cxn modelId="{84B11FB0-B561-E745-84E6-249230780592}" type="presParOf" srcId="{F9507AC7-77B7-E246-8CC8-BD448428857F}" destId="{3FC17B0D-52D7-3549-A381-FACAB111EB37}" srcOrd="5" destOrd="0" presId="urn:microsoft.com/office/officeart/2005/8/layout/hChevron3"/>
    <dgm:cxn modelId="{1CB52270-0886-6942-B0E5-8ABAF7D39951}" type="presParOf" srcId="{F9507AC7-77B7-E246-8CC8-BD448428857F}" destId="{398F8CA8-0436-994F-95C6-CAE31CA1AC69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E16D-8CB3-D04D-8A66-83C42C065ADD}">
      <dsp:nvSpPr>
        <dsp:cNvPr id="0" name=""/>
        <dsp:cNvSpPr/>
      </dsp:nvSpPr>
      <dsp:spPr>
        <a:xfrm>
          <a:off x="2411" y="1213425"/>
          <a:ext cx="2419052" cy="967620"/>
        </a:xfrm>
        <a:prstGeom prst="homePlate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Analyze Examples</a:t>
          </a:r>
          <a:endParaRPr lang="en-US" sz="2000" kern="1200" dirty="0"/>
        </a:p>
      </dsp:txBody>
      <dsp:txXfrm>
        <a:off x="2411" y="1213425"/>
        <a:ext cx="2177147" cy="967620"/>
      </dsp:txXfrm>
    </dsp:sp>
    <dsp:sp modelId="{A4924933-D22D-E94E-AE72-9E43DFC2A7C9}">
      <dsp:nvSpPr>
        <dsp:cNvPr id="0" name=""/>
        <dsp:cNvSpPr/>
      </dsp:nvSpPr>
      <dsp:spPr>
        <a:xfrm>
          <a:off x="1937652" y="1213425"/>
          <a:ext cx="2419052" cy="96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Explore Taxonomies</a:t>
          </a:r>
          <a:endParaRPr lang="en-US" sz="2000" kern="1200" dirty="0"/>
        </a:p>
      </dsp:txBody>
      <dsp:txXfrm>
        <a:off x="2421462" y="1213425"/>
        <a:ext cx="1451432" cy="967620"/>
      </dsp:txXfrm>
    </dsp:sp>
    <dsp:sp modelId="{4A719A4A-6B16-0641-BAC6-D995C5F5B0B9}">
      <dsp:nvSpPr>
        <dsp:cNvPr id="0" name=""/>
        <dsp:cNvSpPr/>
      </dsp:nvSpPr>
      <dsp:spPr>
        <a:xfrm>
          <a:off x="3872894" y="1213425"/>
          <a:ext cx="2419052" cy="96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Practice with Taxonomies</a:t>
          </a:r>
          <a:endParaRPr lang="en-US" sz="2000" kern="1200" dirty="0"/>
        </a:p>
      </dsp:txBody>
      <dsp:txXfrm>
        <a:off x="4356704" y="1213425"/>
        <a:ext cx="1451432" cy="967620"/>
      </dsp:txXfrm>
    </dsp:sp>
    <dsp:sp modelId="{398F8CA8-0436-994F-95C6-CAE31CA1AC69}">
      <dsp:nvSpPr>
        <dsp:cNvPr id="0" name=""/>
        <dsp:cNvSpPr/>
      </dsp:nvSpPr>
      <dsp:spPr>
        <a:xfrm>
          <a:off x="5808136" y="1213425"/>
          <a:ext cx="2419052" cy="96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 Your Own</a:t>
          </a:r>
          <a:endParaRPr lang="en-US" sz="2000" kern="1200" dirty="0"/>
        </a:p>
      </dsp:txBody>
      <dsp:txXfrm>
        <a:off x="6291946" y="1213425"/>
        <a:ext cx="1451432" cy="967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6FC0-8E20-654C-907A-D0E862F5B1B4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7F730-8BDD-214C-AC9B-A31ABFD09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7F730-8BDD-214C-AC9B-A31ABFD092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1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AD77-3CC7-9647-ABA6-15FDD3183CF7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48E05-AE56-C846-AB98-49E65D9A2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3745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Instructional Planning with Learning Activity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71663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Hofer &amp; Judi Harris</a:t>
            </a:r>
          </a:p>
          <a:p>
            <a:pPr algn="l"/>
            <a:r>
              <a:rPr lang="en-US" sz="2800" dirty="0" smtClean="0"/>
              <a:t>College of William &amp; Mary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529" y="614363"/>
            <a:ext cx="543835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064" y="3724345"/>
            <a:ext cx="1098352" cy="969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2" y="4439492"/>
            <a:ext cx="1026695" cy="3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111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Save the 3 annotated lessons.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4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381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Instructional Planning with Learning Activity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475" y="2497806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Module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1056" y="24978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Identify Existing </a:t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Lessons to Explore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1592393"/>
            <a:ext cx="3942084" cy="35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Marquita </a:t>
            </a:r>
            <a:r>
              <a:rPr lang="en-US" dirty="0" err="1" smtClean="0"/>
              <a:t>Hockaday</a:t>
            </a:r>
            <a:endParaRPr lang="en-US" dirty="0"/>
          </a:p>
        </p:txBody>
      </p:sp>
      <p:pic>
        <p:nvPicPr>
          <p:cNvPr id="5" name="Picture 4" descr="MarquitaIntr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71" y="1171513"/>
            <a:ext cx="6576258" cy="36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module, you will…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79273"/>
              </p:ext>
            </p:extLst>
          </p:nvPr>
        </p:nvGraphicFramePr>
        <p:xfrm>
          <a:off x="457200" y="22953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39553" y="2713411"/>
            <a:ext cx="6627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Select and review </a:t>
            </a:r>
            <a:r>
              <a:rPr lang="en-US" sz="3200" u="sng" dirty="0"/>
              <a:t>three </a:t>
            </a:r>
            <a:r>
              <a:rPr lang="en-US" sz="3200" u="sng" dirty="0" smtClean="0"/>
              <a:t>lessons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95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Curated Lesson Plans</a:t>
            </a:r>
            <a:endParaRPr lang="en-US" dirty="0"/>
          </a:p>
        </p:txBody>
      </p:sp>
      <p:pic>
        <p:nvPicPr>
          <p:cNvPr id="3" name="Picture 2" descr="LessonPl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16" y="1147232"/>
            <a:ext cx="5711619" cy="32127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328635" y="1676835"/>
            <a:ext cx="1815365" cy="2153579"/>
            <a:chOff x="7328635" y="1676835"/>
            <a:chExt cx="1815365" cy="21535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8635" y="1676835"/>
              <a:ext cx="1815365" cy="215357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851920">
              <a:off x="7792057" y="2162098"/>
              <a:ext cx="1100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LAT </a:t>
              </a:r>
            </a:p>
            <a:p>
              <a:r>
                <a:rPr lang="en-US" sz="1600" dirty="0" smtClean="0"/>
                <a:t>Resources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8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Glass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774" y="0"/>
            <a:ext cx="4641369" cy="5215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for these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interesting </a:t>
            </a:r>
          </a:p>
          <a:p>
            <a:pPr lvl="0"/>
            <a:r>
              <a:rPr lang="en-US" dirty="0" smtClean="0"/>
              <a:t>clearly explained</a:t>
            </a:r>
          </a:p>
          <a:p>
            <a:pPr lvl="0"/>
            <a:r>
              <a:rPr lang="en-US" dirty="0" smtClean="0"/>
              <a:t>manageable</a:t>
            </a:r>
          </a:p>
          <a:p>
            <a:pPr lvl="0"/>
            <a:r>
              <a:rPr lang="en-US" dirty="0" smtClean="0"/>
              <a:t>connected with content</a:t>
            </a:r>
          </a:p>
          <a:p>
            <a:pPr lvl="0"/>
            <a:r>
              <a:rPr lang="en-US" dirty="0" smtClean="0"/>
              <a:t>single lessons</a:t>
            </a:r>
            <a:endParaRPr lang="en-US" dirty="0"/>
          </a:p>
        </p:txBody>
      </p:sp>
      <p:pic>
        <p:nvPicPr>
          <p:cNvPr id="7" name="Picture 6" descr="DownloadBut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75" y="3895631"/>
            <a:ext cx="1086762" cy="1086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54" y="3997951"/>
            <a:ext cx="953668" cy="9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Glass.jp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774" y="0"/>
            <a:ext cx="4641369" cy="5215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the following attributes: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52"/>
            <a:ext cx="8229600" cy="339447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Curriculum focus/standards </a:t>
            </a:r>
            <a:r>
              <a:rPr lang="en-US" dirty="0" smtClean="0"/>
              <a:t>&amp; learning goals</a:t>
            </a:r>
          </a:p>
          <a:p>
            <a:pPr lvl="0"/>
            <a:r>
              <a:rPr lang="en-US" dirty="0" smtClean="0"/>
              <a:t>Learning </a:t>
            </a:r>
            <a:r>
              <a:rPr lang="en-US" dirty="0"/>
              <a:t>activities </a:t>
            </a:r>
            <a:endParaRPr lang="en-US" dirty="0" smtClean="0"/>
          </a:p>
          <a:p>
            <a:pPr lvl="0"/>
            <a:r>
              <a:rPr lang="en-US" dirty="0" smtClean="0"/>
              <a:t>Assessments of students’ learning</a:t>
            </a:r>
            <a:endParaRPr lang="en-US" dirty="0"/>
          </a:p>
          <a:p>
            <a:pPr lvl="0"/>
            <a:r>
              <a:rPr lang="en-US" dirty="0" smtClean="0"/>
              <a:t>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4351" y="0"/>
            <a:ext cx="7728904" cy="5143500"/>
          </a:xfrm>
          <a:prstGeom prst="rect">
            <a:avLst/>
          </a:prstGeom>
        </p:spPr>
      </p:pic>
      <p:pic>
        <p:nvPicPr>
          <p:cNvPr id="9" name="Picture 8" descr="SchoolSuppliesBackpackCropp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63" y="1053310"/>
            <a:ext cx="4214638" cy="40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 the three lessons.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3" r="15901"/>
          <a:stretch/>
        </p:blipFill>
        <p:spPr>
          <a:xfrm>
            <a:off x="2491094" y="987260"/>
            <a:ext cx="4161811" cy="41562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783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100</Words>
  <Application>Microsoft Macintosh PowerPoint</Application>
  <PresentationFormat>On-screen Show (16:9)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Instructional Planning with Learning Activity Types</vt:lpstr>
      <vt:lpstr>Instructional Planning with Learning Activity Types</vt:lpstr>
      <vt:lpstr>Marquita Hockaday</vt:lpstr>
      <vt:lpstr>In this module, you will…</vt:lpstr>
      <vt:lpstr>Curated Lesson Plans</vt:lpstr>
      <vt:lpstr>Look for these features:</vt:lpstr>
      <vt:lpstr>Identify the following attributes:</vt:lpstr>
      <vt:lpstr>PowerPoint Presentation</vt:lpstr>
      <vt:lpstr>Annotate the three lessons.</vt:lpstr>
      <vt:lpstr>Save the 3 annotated lessons.</vt:lpstr>
    </vt:vector>
  </TitlesOfParts>
  <Company>The College of William and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Planning with Learning Activity Types</dc:title>
  <dc:creator>Mark Hofer</dc:creator>
  <cp:lastModifiedBy>Mark Hofer</cp:lastModifiedBy>
  <cp:revision>72</cp:revision>
  <dcterms:created xsi:type="dcterms:W3CDTF">2015-10-25T00:25:10Z</dcterms:created>
  <dcterms:modified xsi:type="dcterms:W3CDTF">2016-03-09T21:17:49Z</dcterms:modified>
</cp:coreProperties>
</file>