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89" r:id="rId2"/>
    <p:sldId id="290" r:id="rId3"/>
    <p:sldId id="291" r:id="rId4"/>
    <p:sldId id="292" r:id="rId5"/>
    <p:sldId id="293" r:id="rId6"/>
    <p:sldId id="305" r:id="rId7"/>
    <p:sldId id="294" r:id="rId8"/>
    <p:sldId id="306" r:id="rId9"/>
    <p:sldId id="299" r:id="rId10"/>
    <p:sldId id="307" r:id="rId11"/>
    <p:sldId id="308" r:id="rId12"/>
    <p:sldId id="303" r:id="rId13"/>
    <p:sldId id="304" r:id="rId14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652"/>
    <p:restoredTop sz="94613"/>
  </p:normalViewPr>
  <p:slideViewPr>
    <p:cSldViewPr snapToGrid="0" snapToObjects="1">
      <p:cViewPr>
        <p:scale>
          <a:sx n="150" d="100"/>
          <a:sy n="150" d="100"/>
        </p:scale>
        <p:origin x="-1736" y="20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4A6FC0-8E20-654C-907A-D0E862F5B1B4}" type="datetimeFigureOut">
              <a:rPr lang="en-US" smtClean="0"/>
              <a:t>5/9/17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57F730-8BDD-214C-AC9B-A31ABFD092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368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6AD77-3CC7-9647-ABA6-15FDD3183CF7}" type="datetimeFigureOut">
              <a:rPr lang="en-US" smtClean="0"/>
              <a:t>5/9/17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48E05-AE56-C846-AB98-49E65D9A25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246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6AD77-3CC7-9647-ABA6-15FDD3183CF7}" type="datetimeFigureOut">
              <a:rPr lang="en-US" smtClean="0"/>
              <a:t>5/9/17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48E05-AE56-C846-AB98-49E65D9A25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9356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6AD77-3CC7-9647-ABA6-15FDD3183CF7}" type="datetimeFigureOut">
              <a:rPr lang="en-US" smtClean="0"/>
              <a:t>5/9/17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48E05-AE56-C846-AB98-49E65D9A25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6788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Shape 21"/>
          <p:cNvSpPr>
            <a:spLocks noGrp="1"/>
          </p:cNvSpPr>
          <p:nvPr>
            <p:ph type="body" idx="1"/>
          </p:nvPr>
        </p:nvSpPr>
        <p:spPr>
          <a:xfrm>
            <a:off x="892969" y="1460004"/>
            <a:ext cx="7358063" cy="3013770"/>
          </a:xfrm>
          <a:prstGeom prst="rect">
            <a:avLst/>
          </a:prstGeom>
        </p:spPr>
        <p:txBody>
          <a:bodyPr/>
          <a:lstStyle>
            <a:lvl1pPr>
              <a:spcBef>
                <a:spcPts val="1266"/>
              </a:spcBef>
            </a:lvl1pPr>
            <a:lvl2pPr>
              <a:spcBef>
                <a:spcPts val="1266"/>
              </a:spcBef>
            </a:lvl2pPr>
            <a:lvl3pPr>
              <a:spcBef>
                <a:spcPts val="1266"/>
              </a:spcBef>
            </a:lvl3pPr>
            <a:lvl4pPr>
              <a:spcBef>
                <a:spcPts val="1266"/>
              </a:spcBef>
            </a:lvl4pPr>
            <a:lvl5pPr>
              <a:spcBef>
                <a:spcPts val="1266"/>
              </a:spcBef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hape 2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48482529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6AD77-3CC7-9647-ABA6-15FDD3183CF7}" type="datetimeFigureOut">
              <a:rPr lang="en-US" smtClean="0"/>
              <a:t>5/9/17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48E05-AE56-C846-AB98-49E65D9A25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127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6AD77-3CC7-9647-ABA6-15FDD3183CF7}" type="datetimeFigureOut">
              <a:rPr lang="en-US" smtClean="0"/>
              <a:t>5/9/17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48E05-AE56-C846-AB98-49E65D9A25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706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6AD77-3CC7-9647-ABA6-15FDD3183CF7}" type="datetimeFigureOut">
              <a:rPr lang="en-US" smtClean="0"/>
              <a:t>5/9/17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48E05-AE56-C846-AB98-49E65D9A25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216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6AD77-3CC7-9647-ABA6-15FDD3183CF7}" type="datetimeFigureOut">
              <a:rPr lang="en-US" smtClean="0"/>
              <a:t>5/9/17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48E05-AE56-C846-AB98-49E65D9A25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811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6AD77-3CC7-9647-ABA6-15FDD3183CF7}" type="datetimeFigureOut">
              <a:rPr lang="en-US" smtClean="0"/>
              <a:t>5/9/17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48E05-AE56-C846-AB98-49E65D9A25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941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6AD77-3CC7-9647-ABA6-15FDD3183CF7}" type="datetimeFigureOut">
              <a:rPr lang="en-US" smtClean="0"/>
              <a:t>5/9/17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48E05-AE56-C846-AB98-49E65D9A25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280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6AD77-3CC7-9647-ABA6-15FDD3183CF7}" type="datetimeFigureOut">
              <a:rPr lang="en-US" smtClean="0"/>
              <a:t>5/9/17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48E05-AE56-C846-AB98-49E65D9A25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8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6AD77-3CC7-9647-ABA6-15FDD3183CF7}" type="datetimeFigureOut">
              <a:rPr lang="en-US" smtClean="0"/>
              <a:t>5/9/17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48E05-AE56-C846-AB98-49E65D9A25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681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96AD77-3CC7-9647-ABA6-15FDD3183CF7}" type="datetimeFigureOut">
              <a:rPr lang="en-US" smtClean="0"/>
              <a:t>5/9/17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148E05-AE56-C846-AB98-49E65D9A25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621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image" Target="../media/image2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6.png"/><Relationship Id="rId3" Type="http://schemas.openxmlformats.org/officeDocument/2006/relationships/image" Target="../media/image2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image" Target="../media/image2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image" Target="../media/image2.jpg"/></Relationships>
</file>

<file path=ppt/slides/_rels/slide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9.jpeg"/><Relationship Id="rId12" Type="http://schemas.openxmlformats.org/officeDocument/2006/relationships/image" Target="../media/image20.jpeg"/><Relationship Id="rId13" Type="http://schemas.openxmlformats.org/officeDocument/2006/relationships/image" Target="../media/image21.jpeg"/><Relationship Id="rId14" Type="http://schemas.openxmlformats.org/officeDocument/2006/relationships/image" Target="../media/image22.jpeg"/><Relationship Id="rId15" Type="http://schemas.openxmlformats.org/officeDocument/2006/relationships/image" Target="../media/image23.jpeg"/><Relationship Id="rId16" Type="http://schemas.openxmlformats.org/officeDocument/2006/relationships/image" Target="../media/image24.jpeg"/><Relationship Id="rId17" Type="http://schemas.openxmlformats.org/officeDocument/2006/relationships/image" Target="../media/image25.jpe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0.jpeg"/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5" Type="http://schemas.openxmlformats.org/officeDocument/2006/relationships/image" Target="../media/image13.jpeg"/><Relationship Id="rId6" Type="http://schemas.openxmlformats.org/officeDocument/2006/relationships/image" Target="../media/image14.jpeg"/><Relationship Id="rId7" Type="http://schemas.openxmlformats.org/officeDocument/2006/relationships/image" Target="../media/image15.jpeg"/><Relationship Id="rId8" Type="http://schemas.openxmlformats.org/officeDocument/2006/relationships/image" Target="../media/image16.jpeg"/><Relationship Id="rId9" Type="http://schemas.openxmlformats.org/officeDocument/2006/relationships/image" Target="../media/image17.jpeg"/><Relationship Id="rId10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7023"/>
            <a:ext cx="9217891" cy="6124776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438726" y="2875365"/>
            <a:ext cx="1884674" cy="1873827"/>
            <a:chOff x="1981200" y="0"/>
            <a:chExt cx="5173274" cy="5143500"/>
          </a:xfrm>
        </p:grpSpPr>
        <p:sp>
          <p:nvSpPr>
            <p:cNvPr id="4" name="Oval 3"/>
            <p:cNvSpPr/>
            <p:nvPr/>
          </p:nvSpPr>
          <p:spPr>
            <a:xfrm>
              <a:off x="2564945" y="531091"/>
              <a:ext cx="4014110" cy="408131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1200" y="0"/>
              <a:ext cx="5173274" cy="51435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8503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900" y="0"/>
            <a:ext cx="6661433" cy="51435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500875" y="2260599"/>
            <a:ext cx="1365442" cy="2243667"/>
          </a:xfrm>
          <a:prstGeom prst="rect">
            <a:avLst/>
          </a:prstGeom>
          <a:solidFill>
            <a:srgbClr val="FFFF00">
              <a:alpha val="18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438726" y="2875365"/>
            <a:ext cx="1884674" cy="1873827"/>
            <a:chOff x="1981200" y="0"/>
            <a:chExt cx="5173274" cy="5143500"/>
          </a:xfrm>
        </p:grpSpPr>
        <p:sp>
          <p:nvSpPr>
            <p:cNvPr id="5" name="Oval 4"/>
            <p:cNvSpPr/>
            <p:nvPr/>
          </p:nvSpPr>
          <p:spPr>
            <a:xfrm>
              <a:off x="2564945" y="531091"/>
              <a:ext cx="4014110" cy="408131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1200" y="0"/>
              <a:ext cx="5173274" cy="51435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95100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537" y="459210"/>
            <a:ext cx="7933266" cy="422065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85799" y="840490"/>
            <a:ext cx="4826001" cy="3765556"/>
          </a:xfrm>
          <a:prstGeom prst="rect">
            <a:avLst/>
          </a:prstGeom>
          <a:solidFill>
            <a:srgbClr val="FFFF00">
              <a:alpha val="18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511800" y="848777"/>
            <a:ext cx="2980267" cy="3765556"/>
          </a:xfrm>
          <a:prstGeom prst="rect">
            <a:avLst/>
          </a:prstGeom>
          <a:solidFill>
            <a:srgbClr val="FFFF00">
              <a:alpha val="18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799" y="832203"/>
            <a:ext cx="4826001" cy="3765556"/>
          </a:xfrm>
          <a:prstGeom prst="rect">
            <a:avLst/>
          </a:prstGeom>
          <a:solidFill>
            <a:srgbClr val="FFFF00">
              <a:alpha val="18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438726" y="2875365"/>
            <a:ext cx="1884674" cy="1873827"/>
            <a:chOff x="1981200" y="0"/>
            <a:chExt cx="5173274" cy="5143500"/>
          </a:xfrm>
        </p:grpSpPr>
        <p:sp>
          <p:nvSpPr>
            <p:cNvPr id="8" name="Oval 7"/>
            <p:cNvSpPr/>
            <p:nvPr/>
          </p:nvSpPr>
          <p:spPr>
            <a:xfrm>
              <a:off x="2564945" y="531091"/>
              <a:ext cx="4014110" cy="408131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1200" y="0"/>
              <a:ext cx="5173274" cy="51435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460528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699" y="-105834"/>
            <a:ext cx="7880280" cy="5249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394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374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900" y="0"/>
            <a:ext cx="6657580" cy="51435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782618" y="923636"/>
            <a:ext cx="5467928" cy="988291"/>
          </a:xfrm>
          <a:prstGeom prst="rect">
            <a:avLst/>
          </a:prstGeom>
          <a:solidFill>
            <a:srgbClr val="FFFF00">
              <a:alpha val="18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438726" y="2875365"/>
            <a:ext cx="1884674" cy="1873827"/>
            <a:chOff x="1981200" y="0"/>
            <a:chExt cx="5173274" cy="5143500"/>
          </a:xfrm>
        </p:grpSpPr>
        <p:sp>
          <p:nvSpPr>
            <p:cNvPr id="5" name="Oval 4"/>
            <p:cNvSpPr/>
            <p:nvPr/>
          </p:nvSpPr>
          <p:spPr>
            <a:xfrm>
              <a:off x="2564945" y="531091"/>
              <a:ext cx="4014110" cy="408131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1200" y="0"/>
              <a:ext cx="5173274" cy="51435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93989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6" r="65769" b="68683"/>
          <a:stretch/>
        </p:blipFill>
        <p:spPr>
          <a:xfrm>
            <a:off x="1683212" y="1701090"/>
            <a:ext cx="1925859" cy="144709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30" r="34199" b="68683"/>
          <a:stretch/>
        </p:blipFill>
        <p:spPr>
          <a:xfrm>
            <a:off x="3606516" y="262467"/>
            <a:ext cx="1920751" cy="144709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02" r="2543" b="68683"/>
          <a:stretch/>
        </p:blipFill>
        <p:spPr>
          <a:xfrm>
            <a:off x="5527267" y="254000"/>
            <a:ext cx="1925860" cy="14470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5" t="31317" r="65770" b="38060"/>
          <a:stretch/>
        </p:blipFill>
        <p:spPr>
          <a:xfrm>
            <a:off x="3606516" y="1709108"/>
            <a:ext cx="1925860" cy="14150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30" t="31317" r="34199" b="38060"/>
          <a:stretch/>
        </p:blipFill>
        <p:spPr>
          <a:xfrm>
            <a:off x="5532376" y="1701090"/>
            <a:ext cx="1920751" cy="14150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03" t="31317" r="2542" b="38060"/>
          <a:stretch/>
        </p:blipFill>
        <p:spPr>
          <a:xfrm>
            <a:off x="1678102" y="302102"/>
            <a:ext cx="1925860" cy="141502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5" t="61940" r="65769" b="6742"/>
          <a:stretch/>
        </p:blipFill>
        <p:spPr>
          <a:xfrm>
            <a:off x="3601407" y="3112775"/>
            <a:ext cx="1925860" cy="144709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30" t="61940" r="34199" b="6742"/>
          <a:stretch/>
        </p:blipFill>
        <p:spPr>
          <a:xfrm>
            <a:off x="5527267" y="3112775"/>
            <a:ext cx="1920751" cy="144709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03" t="61940" r="2542" b="6743"/>
          <a:stretch/>
        </p:blipFill>
        <p:spPr>
          <a:xfrm>
            <a:off x="1678102" y="3112775"/>
            <a:ext cx="1925860" cy="1447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952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900" y="0"/>
            <a:ext cx="6657580" cy="51435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801091" y="2290618"/>
            <a:ext cx="1382376" cy="2087418"/>
          </a:xfrm>
          <a:prstGeom prst="rect">
            <a:avLst/>
          </a:prstGeom>
          <a:solidFill>
            <a:srgbClr val="FFFF00">
              <a:alpha val="18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438726" y="2875365"/>
            <a:ext cx="1884674" cy="1873827"/>
            <a:chOff x="1981200" y="0"/>
            <a:chExt cx="5173274" cy="5143500"/>
          </a:xfrm>
        </p:grpSpPr>
        <p:sp>
          <p:nvSpPr>
            <p:cNvPr id="5" name="Oval 4"/>
            <p:cNvSpPr/>
            <p:nvPr/>
          </p:nvSpPr>
          <p:spPr>
            <a:xfrm>
              <a:off x="2564945" y="531091"/>
              <a:ext cx="4014110" cy="408131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1200" y="0"/>
              <a:ext cx="5173274" cy="5143500"/>
            </a:xfrm>
            <a:prstGeom prst="rect">
              <a:avLst/>
            </a:prstGeom>
          </p:spPr>
        </p:pic>
      </p:grpSp>
      <p:sp>
        <p:nvSpPr>
          <p:cNvPr id="7" name="Rectangle 6"/>
          <p:cNvSpPr/>
          <p:nvPr/>
        </p:nvSpPr>
        <p:spPr>
          <a:xfrm>
            <a:off x="4493491" y="2290618"/>
            <a:ext cx="1382376" cy="2087418"/>
          </a:xfrm>
          <a:prstGeom prst="rect">
            <a:avLst/>
          </a:prstGeom>
          <a:solidFill>
            <a:srgbClr val="FFFF00">
              <a:alpha val="18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250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900" y="0"/>
            <a:ext cx="6655973" cy="51435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801091" y="2252133"/>
            <a:ext cx="1365442" cy="2243667"/>
          </a:xfrm>
          <a:prstGeom prst="rect">
            <a:avLst/>
          </a:prstGeom>
          <a:solidFill>
            <a:srgbClr val="FFFF00">
              <a:alpha val="18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409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973386" y="1504695"/>
            <a:ext cx="4590987" cy="3461290"/>
            <a:chOff x="1973386" y="1504695"/>
            <a:chExt cx="4590987" cy="3461290"/>
          </a:xfrm>
        </p:grpSpPr>
        <p:pic>
          <p:nvPicPr>
            <p:cNvPr id="7" name="Picture 6" descr="Screen Shot 2015-11-04 at 3.58.35 PM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r="1105" b="1660"/>
            <a:stretch/>
          </p:blipFill>
          <p:spPr>
            <a:xfrm>
              <a:off x="1973386" y="1504695"/>
              <a:ext cx="4590987" cy="2563834"/>
            </a:xfrm>
            <a:prstGeom prst="rect">
              <a:avLst/>
            </a:prstGeom>
          </p:spPr>
        </p:pic>
        <p:pic>
          <p:nvPicPr>
            <p:cNvPr id="8" name="Picture 7" descr="Screen Shot 2015-11-04 at 4.03.55 P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4343" y="3722888"/>
              <a:ext cx="4571449" cy="1243097"/>
            </a:xfrm>
            <a:prstGeom prst="rect">
              <a:avLst/>
            </a:prstGeom>
          </p:spPr>
        </p:pic>
      </p:grpSp>
      <p:cxnSp>
        <p:nvCxnSpPr>
          <p:cNvPr id="10" name="Straight Connector 9"/>
          <p:cNvCxnSpPr/>
          <p:nvPr/>
        </p:nvCxnSpPr>
        <p:spPr>
          <a:xfrm>
            <a:off x="1738923" y="3304443"/>
            <a:ext cx="1856154" cy="87923"/>
          </a:xfrm>
          <a:prstGeom prst="line">
            <a:avLst/>
          </a:prstGeom>
          <a:ln w="38100" cmpd="sng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738923" y="4400550"/>
            <a:ext cx="1856154" cy="87923"/>
          </a:xfrm>
          <a:prstGeom prst="line">
            <a:avLst/>
          </a:prstGeom>
          <a:ln w="38100" cmpd="sng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738923" y="4730262"/>
            <a:ext cx="1856154" cy="87923"/>
          </a:xfrm>
          <a:prstGeom prst="line">
            <a:avLst/>
          </a:prstGeom>
          <a:ln w="38100" cmpd="sng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846948" y="196114"/>
            <a:ext cx="6843861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latin typeface="+mj-lt"/>
              </a:rPr>
              <a:t>“Identify </a:t>
            </a:r>
            <a:r>
              <a:rPr lang="en-US" sz="3200" dirty="0">
                <a:latin typeface="+mj-lt"/>
              </a:rPr>
              <a:t>the </a:t>
            </a:r>
            <a:r>
              <a:rPr lang="en-US" sz="3200" dirty="0" smtClean="0">
                <a:latin typeface="+mj-lt"/>
              </a:rPr>
              <a:t>purposes </a:t>
            </a:r>
            <a:r>
              <a:rPr lang="en-US" sz="3200" dirty="0">
                <a:latin typeface="+mj-lt"/>
              </a:rPr>
              <a:t>and key features </a:t>
            </a:r>
            <a:endParaRPr lang="en-US" sz="3200" dirty="0" smtClean="0">
              <a:latin typeface="+mj-lt"/>
            </a:endParaRPr>
          </a:p>
          <a:p>
            <a:pPr algn="ctr"/>
            <a:r>
              <a:rPr lang="en-US" sz="3200" dirty="0" smtClean="0">
                <a:latin typeface="+mj-lt"/>
              </a:rPr>
              <a:t>of </a:t>
            </a:r>
            <a:r>
              <a:rPr lang="en-US" sz="3200" dirty="0">
                <a:latin typeface="+mj-lt"/>
              </a:rPr>
              <a:t>the </a:t>
            </a:r>
            <a:r>
              <a:rPr lang="en-US" sz="3200" dirty="0" smtClean="0">
                <a:latin typeface="+mj-lt"/>
              </a:rPr>
              <a:t>13 </a:t>
            </a:r>
            <a:r>
              <a:rPr lang="en-US" sz="3200" dirty="0">
                <a:latin typeface="+mj-lt"/>
              </a:rPr>
              <a:t>original American colonies</a:t>
            </a:r>
            <a:r>
              <a:rPr lang="en-US" sz="3200" dirty="0" smtClean="0">
                <a:latin typeface="+mj-lt"/>
              </a:rPr>
              <a:t>.”</a:t>
            </a:r>
            <a:endParaRPr lang="en-US" sz="3200" dirty="0">
              <a:latin typeface="+mj-lt"/>
            </a:endParaRPr>
          </a:p>
          <a:p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1738923" y="2483827"/>
            <a:ext cx="1856154" cy="87923"/>
          </a:xfrm>
          <a:prstGeom prst="line">
            <a:avLst/>
          </a:prstGeom>
          <a:ln w="38100" cmpd="sng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738923" y="4150460"/>
            <a:ext cx="1856154" cy="87923"/>
          </a:xfrm>
          <a:prstGeom prst="line">
            <a:avLst/>
          </a:prstGeom>
          <a:ln w="38100" cmpd="sng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5761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600" y="0"/>
            <a:ext cx="6639592" cy="51435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438726" y="2875365"/>
            <a:ext cx="1884674" cy="1873827"/>
            <a:chOff x="1981200" y="0"/>
            <a:chExt cx="5173274" cy="5143500"/>
          </a:xfrm>
        </p:grpSpPr>
        <p:sp>
          <p:nvSpPr>
            <p:cNvPr id="4" name="Oval 3"/>
            <p:cNvSpPr/>
            <p:nvPr/>
          </p:nvSpPr>
          <p:spPr>
            <a:xfrm>
              <a:off x="2564945" y="531091"/>
              <a:ext cx="4014110" cy="408131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1200" y="0"/>
              <a:ext cx="5173274" cy="5143500"/>
            </a:xfrm>
            <a:prstGeom prst="rect">
              <a:avLst/>
            </a:prstGeom>
          </p:spPr>
        </p:pic>
      </p:grpSp>
      <p:sp>
        <p:nvSpPr>
          <p:cNvPr id="9" name="Rectangle 8"/>
          <p:cNvSpPr/>
          <p:nvPr/>
        </p:nvSpPr>
        <p:spPr>
          <a:xfrm>
            <a:off x="3129274" y="2243666"/>
            <a:ext cx="1365442" cy="2243667"/>
          </a:xfrm>
          <a:prstGeom prst="rect">
            <a:avLst/>
          </a:prstGeom>
          <a:solidFill>
            <a:srgbClr val="FFFF00">
              <a:alpha val="18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250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900" y="0"/>
            <a:ext cx="6661433" cy="51435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500875" y="2260599"/>
            <a:ext cx="1365442" cy="2243667"/>
          </a:xfrm>
          <a:prstGeom prst="rect">
            <a:avLst/>
          </a:prstGeom>
          <a:solidFill>
            <a:srgbClr val="FFFF00">
              <a:alpha val="18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438726" y="2875365"/>
            <a:ext cx="1884674" cy="1873827"/>
            <a:chOff x="1981200" y="0"/>
            <a:chExt cx="5173274" cy="5143500"/>
          </a:xfrm>
        </p:grpSpPr>
        <p:sp>
          <p:nvSpPr>
            <p:cNvPr id="5" name="Oval 4"/>
            <p:cNvSpPr/>
            <p:nvPr/>
          </p:nvSpPr>
          <p:spPr>
            <a:xfrm>
              <a:off x="2564945" y="531091"/>
              <a:ext cx="4014110" cy="408131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1200" y="0"/>
              <a:ext cx="5173274" cy="51435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57723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0" name="Group 310"/>
          <p:cNvGrpSpPr/>
          <p:nvPr/>
        </p:nvGrpSpPr>
        <p:grpSpPr>
          <a:xfrm>
            <a:off x="3807408" y="1989088"/>
            <a:ext cx="1523671" cy="1326608"/>
            <a:chOff x="-26482" y="0"/>
            <a:chExt cx="2889329" cy="2515642"/>
          </a:xfrm>
        </p:grpSpPr>
        <p:pic>
          <p:nvPicPr>
            <p:cNvPr id="308" name="SchoolTechnologies.jp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305810" y="0"/>
              <a:ext cx="2222501" cy="22160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09" name="Shape 309"/>
            <p:cNvSpPr/>
            <p:nvPr/>
          </p:nvSpPr>
          <p:spPr>
            <a:xfrm>
              <a:off x="-26482" y="2043658"/>
              <a:ext cx="2889329" cy="47198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26789" tIns="26789" rIns="26789" bIns="26789" numCol="1" anchor="ctr">
              <a:spAutoFit/>
            </a:bodyPr>
            <a:lstStyle>
              <a:lvl1pPr algn="ctr" defTabSz="584200">
                <a:defRPr sz="2400">
                  <a:latin typeface="+mn-lt"/>
                  <a:ea typeface="+mn-ea"/>
                  <a:cs typeface="+mn-cs"/>
                  <a:sym typeface="Gill Sans"/>
                </a:defRPr>
              </a:lvl1pPr>
            </a:lstStyle>
            <a:p>
              <a:r>
                <a:rPr sz="1266"/>
                <a:t>Available technologies</a:t>
              </a:r>
            </a:p>
          </p:txBody>
        </p:sp>
      </p:grpSp>
      <p:grpSp>
        <p:nvGrpSpPr>
          <p:cNvPr id="313" name="Group 313"/>
          <p:cNvGrpSpPr/>
          <p:nvPr/>
        </p:nvGrpSpPr>
        <p:grpSpPr>
          <a:xfrm>
            <a:off x="4932583" y="1252278"/>
            <a:ext cx="1250367" cy="1520940"/>
            <a:chOff x="609733" y="284760"/>
            <a:chExt cx="2371065" cy="2884152"/>
          </a:xfrm>
        </p:grpSpPr>
        <p:pic>
          <p:nvPicPr>
            <p:cNvPr id="311" name="TechAccess.jp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19651729">
              <a:off x="609733" y="284760"/>
              <a:ext cx="1881817" cy="28194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12" name="Shape 312"/>
            <p:cNvSpPr/>
            <p:nvPr/>
          </p:nvSpPr>
          <p:spPr>
            <a:xfrm rot="19647739">
              <a:off x="2042268" y="2696928"/>
              <a:ext cx="938530" cy="47198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26789" tIns="26789" rIns="26789" bIns="26789" numCol="1" anchor="ctr">
              <a:spAutoFit/>
            </a:bodyPr>
            <a:lstStyle>
              <a:lvl1pPr algn="ctr" defTabSz="584200">
                <a:defRPr sz="2400">
                  <a:latin typeface="+mn-lt"/>
                  <a:ea typeface="+mn-ea"/>
                  <a:cs typeface="+mn-cs"/>
                  <a:sym typeface="Gill Sans"/>
                </a:defRPr>
              </a:lvl1pPr>
            </a:lstStyle>
            <a:p>
              <a:r>
                <a:rPr sz="1266"/>
                <a:t>Access</a:t>
              </a:r>
            </a:p>
          </p:txBody>
        </p:sp>
      </p:grpSp>
      <p:grpSp>
        <p:nvGrpSpPr>
          <p:cNvPr id="316" name="Group 316"/>
          <p:cNvGrpSpPr/>
          <p:nvPr/>
        </p:nvGrpSpPr>
        <p:grpSpPr>
          <a:xfrm rot="1380480">
            <a:off x="2836646" y="749939"/>
            <a:ext cx="1406426" cy="1902572"/>
            <a:chOff x="0" y="0"/>
            <a:chExt cx="2667000" cy="3607840"/>
          </a:xfrm>
        </p:grpSpPr>
        <p:pic>
          <p:nvPicPr>
            <p:cNvPr id="314" name="TimeJuggling.jp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2667000" cy="318862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15" name="Shape 315"/>
            <p:cNvSpPr/>
            <p:nvPr/>
          </p:nvSpPr>
          <p:spPr>
            <a:xfrm>
              <a:off x="968440" y="3135856"/>
              <a:ext cx="719665" cy="47198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26789" tIns="26789" rIns="26789" bIns="26789" numCol="1" anchor="ctr">
              <a:spAutoFit/>
            </a:bodyPr>
            <a:lstStyle>
              <a:lvl1pPr algn="ctr" defTabSz="584200">
                <a:defRPr sz="2400">
                  <a:latin typeface="+mn-lt"/>
                  <a:ea typeface="+mn-ea"/>
                  <a:cs typeface="+mn-cs"/>
                  <a:sym typeface="Gill Sans"/>
                </a:defRPr>
              </a:lvl1pPr>
            </a:lstStyle>
            <a:p>
              <a:r>
                <a:rPr sz="1266"/>
                <a:t>Time</a:t>
              </a:r>
            </a:p>
          </p:txBody>
        </p:sp>
      </p:grpSp>
      <p:grpSp>
        <p:nvGrpSpPr>
          <p:cNvPr id="319" name="Group 319"/>
          <p:cNvGrpSpPr/>
          <p:nvPr/>
        </p:nvGrpSpPr>
        <p:grpSpPr>
          <a:xfrm>
            <a:off x="2075535" y="2558355"/>
            <a:ext cx="1736065" cy="1333307"/>
            <a:chOff x="233527" y="403373"/>
            <a:chExt cx="3292093" cy="2528345"/>
          </a:xfrm>
        </p:grpSpPr>
        <p:pic>
          <p:nvPicPr>
            <p:cNvPr id="317" name="ClassroomSpace.jpg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 rot="938536">
              <a:off x="233527" y="403373"/>
              <a:ext cx="3292093" cy="21844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18" name="Shape 318"/>
            <p:cNvSpPr/>
            <p:nvPr/>
          </p:nvSpPr>
          <p:spPr>
            <a:xfrm rot="923923">
              <a:off x="480980" y="2459734"/>
              <a:ext cx="1876116" cy="47198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26789" tIns="26789" rIns="26789" bIns="26789" numCol="1" anchor="ctr">
              <a:spAutoFit/>
            </a:bodyPr>
            <a:lstStyle>
              <a:lvl1pPr algn="ctr" defTabSz="584200">
                <a:defRPr sz="2400">
                  <a:latin typeface="+mn-lt"/>
                  <a:ea typeface="+mn-ea"/>
                  <a:cs typeface="+mn-cs"/>
                  <a:sym typeface="Gill Sans"/>
                </a:defRPr>
              </a:lvl1pPr>
            </a:lstStyle>
            <a:p>
              <a:r>
                <a:rPr sz="1266"/>
                <a:t>Physical space</a:t>
              </a:r>
            </a:p>
          </p:txBody>
        </p:sp>
      </p:grpSp>
      <p:grpSp>
        <p:nvGrpSpPr>
          <p:cNvPr id="322" name="Group 322"/>
          <p:cNvGrpSpPr/>
          <p:nvPr/>
        </p:nvGrpSpPr>
        <p:grpSpPr>
          <a:xfrm>
            <a:off x="5308699" y="2899916"/>
            <a:ext cx="1747986" cy="1627985"/>
            <a:chOff x="0" y="0"/>
            <a:chExt cx="3314700" cy="3087142"/>
          </a:xfrm>
        </p:grpSpPr>
        <p:pic>
          <p:nvPicPr>
            <p:cNvPr id="320" name="CulturalDifferences.jpg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0"/>
              <a:ext cx="3314700" cy="281214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21" name="Shape 321"/>
            <p:cNvSpPr/>
            <p:nvPr/>
          </p:nvSpPr>
          <p:spPr>
            <a:xfrm>
              <a:off x="554928" y="2615158"/>
              <a:ext cx="2207085" cy="47198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26789" tIns="26789" rIns="26789" bIns="26789" numCol="1" anchor="ctr">
              <a:spAutoFit/>
            </a:bodyPr>
            <a:lstStyle>
              <a:lvl1pPr algn="ctr" defTabSz="584200">
                <a:defRPr sz="2400">
                  <a:latin typeface="+mn-lt"/>
                  <a:ea typeface="+mn-ea"/>
                  <a:cs typeface="+mn-cs"/>
                  <a:sym typeface="Gill Sans"/>
                </a:defRPr>
              </a:lvl1pPr>
            </a:lstStyle>
            <a:p>
              <a:r>
                <a:rPr sz="1266"/>
                <a:t>Cultural diversity</a:t>
              </a:r>
            </a:p>
          </p:txBody>
        </p:sp>
      </p:grpSp>
      <p:grpSp>
        <p:nvGrpSpPr>
          <p:cNvPr id="325" name="Group 325"/>
          <p:cNvGrpSpPr/>
          <p:nvPr/>
        </p:nvGrpSpPr>
        <p:grpSpPr>
          <a:xfrm>
            <a:off x="3771662" y="3341935"/>
            <a:ext cx="1595165" cy="1313214"/>
            <a:chOff x="-25658" y="0"/>
            <a:chExt cx="3024904" cy="2490242"/>
          </a:xfrm>
        </p:grpSpPr>
        <p:pic>
          <p:nvPicPr>
            <p:cNvPr id="323" name="Interpersonal.jpg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6120" y="0"/>
              <a:ext cx="2955247" cy="20701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24" name="Shape 324"/>
            <p:cNvSpPr/>
            <p:nvPr/>
          </p:nvSpPr>
          <p:spPr>
            <a:xfrm>
              <a:off x="-25658" y="2018258"/>
              <a:ext cx="3024904" cy="47198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26789" tIns="26789" rIns="26789" bIns="26789" numCol="1" anchor="ctr">
              <a:spAutoFit/>
            </a:bodyPr>
            <a:lstStyle>
              <a:lvl1pPr algn="ctr" defTabSz="584200">
                <a:defRPr sz="2400">
                  <a:latin typeface="+mn-lt"/>
                  <a:ea typeface="+mn-ea"/>
                  <a:cs typeface="+mn-cs"/>
                  <a:sym typeface="Gill Sans"/>
                </a:defRPr>
              </a:lvl1pPr>
            </a:lstStyle>
            <a:p>
              <a:r>
                <a:rPr sz="1266"/>
                <a:t>Interpersonal dynamics</a:t>
              </a:r>
            </a:p>
          </p:txBody>
        </p:sp>
      </p:grpSp>
      <p:grpSp>
        <p:nvGrpSpPr>
          <p:cNvPr id="328" name="Group 328"/>
          <p:cNvGrpSpPr/>
          <p:nvPr/>
        </p:nvGrpSpPr>
        <p:grpSpPr>
          <a:xfrm>
            <a:off x="5616048" y="68089"/>
            <a:ext cx="1138536" cy="1761539"/>
            <a:chOff x="753200" y="325369"/>
            <a:chExt cx="2159001" cy="3340398"/>
          </a:xfrm>
        </p:grpSpPr>
        <p:pic>
          <p:nvPicPr>
            <p:cNvPr id="326" name="EconomicDifferences.jpg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 rot="2822725">
              <a:off x="302626" y="775943"/>
              <a:ext cx="3060149" cy="21590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27" name="Shape 327"/>
            <p:cNvSpPr/>
            <p:nvPr/>
          </p:nvSpPr>
          <p:spPr>
            <a:xfrm rot="2820000">
              <a:off x="16684" y="2379611"/>
              <a:ext cx="2100328" cy="47198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26789" tIns="26789" rIns="26789" bIns="26789" numCol="1" anchor="ctr">
              <a:spAutoFit/>
            </a:bodyPr>
            <a:lstStyle>
              <a:lvl1pPr algn="ctr" defTabSz="584200">
                <a:defRPr sz="2400">
                  <a:latin typeface="+mn-lt"/>
                  <a:ea typeface="+mn-ea"/>
                  <a:cs typeface="+mn-cs"/>
                  <a:sym typeface="Gill Sans"/>
                </a:defRPr>
              </a:lvl1pPr>
            </a:lstStyle>
            <a:p>
              <a:r>
                <a:rPr sz="1266"/>
                <a:t>Socioeconomics</a:t>
              </a:r>
            </a:p>
          </p:txBody>
        </p:sp>
      </p:grpSp>
      <p:grpSp>
        <p:nvGrpSpPr>
          <p:cNvPr id="331" name="Group 331"/>
          <p:cNvGrpSpPr/>
          <p:nvPr/>
        </p:nvGrpSpPr>
        <p:grpSpPr>
          <a:xfrm>
            <a:off x="6289993" y="1627436"/>
            <a:ext cx="1597516" cy="1614590"/>
            <a:chOff x="0" y="0"/>
            <a:chExt cx="3029362" cy="3061741"/>
          </a:xfrm>
        </p:grpSpPr>
        <p:pic>
          <p:nvPicPr>
            <p:cNvPr id="329" name="Languages.jpg"/>
            <p:cNvPicPr>
              <a:picLocks noChangeAspect="1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0" y="0"/>
              <a:ext cx="3029362" cy="27432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30" name="Shape 330"/>
            <p:cNvSpPr/>
            <p:nvPr/>
          </p:nvSpPr>
          <p:spPr>
            <a:xfrm>
              <a:off x="438998" y="2589757"/>
              <a:ext cx="2146301" cy="47198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6789" tIns="26789" rIns="26789" bIns="26789" numCol="1" anchor="ctr">
              <a:spAutoFit/>
            </a:bodyPr>
            <a:lstStyle>
              <a:lvl1pPr algn="ctr" defTabSz="584200">
                <a:defRPr sz="2400">
                  <a:latin typeface="+mn-lt"/>
                  <a:ea typeface="+mn-ea"/>
                  <a:cs typeface="+mn-cs"/>
                  <a:sym typeface="Gill Sans"/>
                </a:defRPr>
              </a:lvl1pPr>
            </a:lstStyle>
            <a:p>
              <a:r>
                <a:rPr sz="1266"/>
                <a:t>Languages</a:t>
              </a:r>
            </a:p>
          </p:txBody>
        </p:sp>
      </p:grpSp>
      <p:grpSp>
        <p:nvGrpSpPr>
          <p:cNvPr id="334" name="Group 334"/>
          <p:cNvGrpSpPr/>
          <p:nvPr/>
        </p:nvGrpSpPr>
        <p:grpSpPr>
          <a:xfrm>
            <a:off x="4053995" y="80367"/>
            <a:ext cx="1093971" cy="1641380"/>
            <a:chOff x="-14889" y="0"/>
            <a:chExt cx="2074491" cy="3112542"/>
          </a:xfrm>
        </p:grpSpPr>
        <p:pic>
          <p:nvPicPr>
            <p:cNvPr id="332" name="Family.jpg"/>
            <p:cNvPicPr>
              <a:picLocks noChangeAspect="1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294301" y="0"/>
              <a:ext cx="1765301" cy="264483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33" name="Shape 333"/>
            <p:cNvSpPr/>
            <p:nvPr/>
          </p:nvSpPr>
          <p:spPr>
            <a:xfrm>
              <a:off x="-14889" y="2640558"/>
              <a:ext cx="1115928" cy="47198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26789" tIns="26789" rIns="26789" bIns="26789" numCol="1" anchor="ctr">
              <a:spAutoFit/>
            </a:bodyPr>
            <a:lstStyle>
              <a:lvl1pPr algn="ctr" defTabSz="584200">
                <a:defRPr sz="2400">
                  <a:latin typeface="+mn-lt"/>
                  <a:ea typeface="+mn-ea"/>
                  <a:cs typeface="+mn-cs"/>
                  <a:sym typeface="Gill Sans"/>
                </a:defRPr>
              </a:lvl1pPr>
            </a:lstStyle>
            <a:p>
              <a:r>
                <a:rPr sz="1266"/>
                <a:t>Families</a:t>
              </a:r>
            </a:p>
          </p:txBody>
        </p:sp>
      </p:grpSp>
      <p:grpSp>
        <p:nvGrpSpPr>
          <p:cNvPr id="337" name="Group 337"/>
          <p:cNvGrpSpPr/>
          <p:nvPr/>
        </p:nvGrpSpPr>
        <p:grpSpPr>
          <a:xfrm>
            <a:off x="1257049" y="65110"/>
            <a:ext cx="1741290" cy="1422232"/>
            <a:chOff x="249318" y="432964"/>
            <a:chExt cx="3302001" cy="2696973"/>
          </a:xfrm>
        </p:grpSpPr>
        <p:pic>
          <p:nvPicPr>
            <p:cNvPr id="335" name="Neighborhood.jpg"/>
            <p:cNvPicPr>
              <a:picLocks noChangeAspect="1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 rot="20584349">
              <a:off x="249318" y="432964"/>
              <a:ext cx="3302001" cy="220393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36" name="Shape 336"/>
            <p:cNvSpPr/>
            <p:nvPr/>
          </p:nvSpPr>
          <p:spPr>
            <a:xfrm rot="20580000">
              <a:off x="338969" y="2657953"/>
              <a:ext cx="3111501" cy="47198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6789" tIns="26789" rIns="26789" bIns="26789" numCol="1" anchor="ctr">
              <a:spAutoFit/>
            </a:bodyPr>
            <a:lstStyle>
              <a:lvl1pPr algn="ctr" defTabSz="584200">
                <a:defRPr sz="2400">
                  <a:latin typeface="+mn-lt"/>
                  <a:ea typeface="+mn-ea"/>
                  <a:cs typeface="+mn-cs"/>
                  <a:sym typeface="Gill Sans"/>
                </a:defRPr>
              </a:lvl1pPr>
            </a:lstStyle>
            <a:p>
              <a:r>
                <a:rPr sz="1266"/>
                <a:t>Neighborhoods</a:t>
              </a:r>
            </a:p>
          </p:txBody>
        </p:sp>
      </p:grpSp>
      <p:grpSp>
        <p:nvGrpSpPr>
          <p:cNvPr id="340" name="Group 340"/>
          <p:cNvGrpSpPr/>
          <p:nvPr/>
        </p:nvGrpSpPr>
        <p:grpSpPr>
          <a:xfrm>
            <a:off x="6669106" y="-161597"/>
            <a:ext cx="1332487" cy="1853494"/>
            <a:chOff x="520037" y="270022"/>
            <a:chExt cx="2526788" cy="3514772"/>
          </a:xfrm>
        </p:grpSpPr>
        <p:pic>
          <p:nvPicPr>
            <p:cNvPr id="338" name="Rulers.jpg"/>
            <p:cNvPicPr>
              <a:picLocks noChangeAspect="1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 rot="14700000" flipH="1">
              <a:off x="35802" y="754257"/>
              <a:ext cx="2886171" cy="19177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39" name="Shape 339"/>
            <p:cNvSpPr/>
            <p:nvPr/>
          </p:nvSpPr>
          <p:spPr>
            <a:xfrm rot="20058290">
              <a:off x="1230725" y="2943417"/>
              <a:ext cx="1816100" cy="84137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6789" tIns="26789" rIns="26789" bIns="26789" numCol="1" anchor="ctr">
              <a:spAutoFit/>
            </a:bodyPr>
            <a:lstStyle/>
            <a:p>
              <a:pPr algn="ctr" defTabSz="308049">
                <a:defRPr sz="2400">
                  <a:latin typeface="+mn-lt"/>
                  <a:ea typeface="+mn-ea"/>
                  <a:cs typeface="+mn-cs"/>
                  <a:sym typeface="Gill Sans"/>
                </a:defRPr>
              </a:pPr>
              <a:r>
                <a:rPr sz="1266"/>
                <a:t>District</a:t>
              </a:r>
            </a:p>
            <a:p>
              <a:pPr algn="ctr" defTabSz="308049">
                <a:defRPr sz="2400">
                  <a:latin typeface="+mn-lt"/>
                  <a:ea typeface="+mn-ea"/>
                  <a:cs typeface="+mn-cs"/>
                  <a:sym typeface="Gill Sans"/>
                </a:defRPr>
              </a:pPr>
              <a:r>
                <a:rPr sz="1266"/>
                <a:t>Expectations</a:t>
              </a:r>
            </a:p>
          </p:txBody>
        </p:sp>
      </p:grpSp>
      <p:grpSp>
        <p:nvGrpSpPr>
          <p:cNvPr id="343" name="Group 343"/>
          <p:cNvGrpSpPr/>
          <p:nvPr/>
        </p:nvGrpSpPr>
        <p:grpSpPr>
          <a:xfrm>
            <a:off x="6628129" y="3248174"/>
            <a:ext cx="1320410" cy="1761930"/>
            <a:chOff x="-5359" y="0"/>
            <a:chExt cx="2503887" cy="3341141"/>
          </a:xfrm>
        </p:grpSpPr>
        <p:pic>
          <p:nvPicPr>
            <p:cNvPr id="341" name="Teacher+Student.jpg"/>
            <p:cNvPicPr>
              <a:picLocks noChangeAspect="1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604111" y="0"/>
              <a:ext cx="1892301" cy="283510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42" name="Shape 342"/>
            <p:cNvSpPr/>
            <p:nvPr/>
          </p:nvSpPr>
          <p:spPr>
            <a:xfrm>
              <a:off x="-5359" y="2869157"/>
              <a:ext cx="2503887" cy="47198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26789" tIns="26789" rIns="26789" bIns="26789" numCol="1" anchor="ctr">
              <a:spAutoFit/>
            </a:bodyPr>
            <a:lstStyle>
              <a:lvl1pPr algn="ctr" defTabSz="584200">
                <a:defRPr sz="2400">
                  <a:latin typeface="+mn-lt"/>
                  <a:ea typeface="+mn-ea"/>
                  <a:cs typeface="+mn-cs"/>
                  <a:sym typeface="Gill Sans"/>
                </a:defRPr>
              </a:lvl1pPr>
            </a:lstStyle>
            <a:p>
              <a:r>
                <a:rPr sz="1266"/>
                <a:t>Teacher knowledge</a:t>
              </a:r>
            </a:p>
          </p:txBody>
        </p:sp>
      </p:grpSp>
      <p:grpSp>
        <p:nvGrpSpPr>
          <p:cNvPr id="346" name="Group 346"/>
          <p:cNvGrpSpPr/>
          <p:nvPr/>
        </p:nvGrpSpPr>
        <p:grpSpPr>
          <a:xfrm>
            <a:off x="929280" y="1582467"/>
            <a:ext cx="1747395" cy="1663196"/>
            <a:chOff x="0" y="0"/>
            <a:chExt cx="3313578" cy="3153912"/>
          </a:xfrm>
        </p:grpSpPr>
        <p:pic>
          <p:nvPicPr>
            <p:cNvPr id="344" name="Volunteers.jpg"/>
            <p:cNvPicPr>
              <a:picLocks noChangeAspect="1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587719" y="0"/>
              <a:ext cx="2725859" cy="23495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45" name="Shape 345"/>
            <p:cNvSpPr/>
            <p:nvPr/>
          </p:nvSpPr>
          <p:spPr>
            <a:xfrm>
              <a:off x="0" y="2312535"/>
              <a:ext cx="2476500" cy="84137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6789" tIns="26789" rIns="26789" bIns="26789" numCol="1" anchor="ctr">
              <a:spAutoFit/>
            </a:bodyPr>
            <a:lstStyle/>
            <a:p>
              <a:pPr algn="ctr" defTabSz="308049">
                <a:defRPr sz="2400">
                  <a:latin typeface="+mn-lt"/>
                  <a:ea typeface="+mn-ea"/>
                  <a:cs typeface="+mn-cs"/>
                  <a:sym typeface="Gill Sans"/>
                </a:defRPr>
              </a:pPr>
              <a:r>
                <a:rPr sz="1266"/>
                <a:t>Student </a:t>
              </a:r>
            </a:p>
            <a:p>
              <a:pPr algn="ctr" defTabSz="308049">
                <a:defRPr sz="2400">
                  <a:latin typeface="+mn-lt"/>
                  <a:ea typeface="+mn-ea"/>
                  <a:cs typeface="+mn-cs"/>
                  <a:sym typeface="Gill Sans"/>
                </a:defRPr>
              </a:pPr>
              <a:r>
                <a:rPr sz="1266"/>
                <a:t>knowledge</a:t>
              </a:r>
            </a:p>
          </p:txBody>
        </p:sp>
      </p:grpSp>
      <p:grpSp>
        <p:nvGrpSpPr>
          <p:cNvPr id="349" name="Group 349"/>
          <p:cNvGrpSpPr/>
          <p:nvPr/>
        </p:nvGrpSpPr>
        <p:grpSpPr>
          <a:xfrm>
            <a:off x="1303734" y="3382119"/>
            <a:ext cx="1276736" cy="1594500"/>
            <a:chOff x="594492" y="284778"/>
            <a:chExt cx="2421069" cy="3023643"/>
          </a:xfrm>
        </p:grpSpPr>
        <p:pic>
          <p:nvPicPr>
            <p:cNvPr id="347" name="StudentsInClassroom.jpg"/>
            <p:cNvPicPr>
              <a:picLocks noChangeAspect="1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 rot="19742175">
              <a:off x="594492" y="284778"/>
              <a:ext cx="1892301" cy="283510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48" name="Shape 348"/>
            <p:cNvSpPr/>
            <p:nvPr/>
          </p:nvSpPr>
          <p:spPr>
            <a:xfrm rot="19740000">
              <a:off x="1769771" y="2836437"/>
              <a:ext cx="1245790" cy="47198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26789" tIns="26789" rIns="26789" bIns="26789" numCol="1" anchor="ctr">
              <a:spAutoFit/>
            </a:bodyPr>
            <a:lstStyle>
              <a:lvl1pPr algn="ctr" defTabSz="584200">
                <a:defRPr sz="2400">
                  <a:latin typeface="+mn-lt"/>
                  <a:ea typeface="+mn-ea"/>
                  <a:cs typeface="+mn-cs"/>
                  <a:sym typeface="Gill Sans"/>
                </a:defRPr>
              </a:lvl1pPr>
            </a:lstStyle>
            <a:p>
              <a:r>
                <a:rPr sz="1266"/>
                <a:t>Attitudes</a:t>
              </a:r>
            </a:p>
          </p:txBody>
        </p:sp>
      </p:grpSp>
      <p:grpSp>
        <p:nvGrpSpPr>
          <p:cNvPr id="352" name="Group 352"/>
          <p:cNvGrpSpPr/>
          <p:nvPr/>
        </p:nvGrpSpPr>
        <p:grpSpPr>
          <a:xfrm>
            <a:off x="2663279" y="4004965"/>
            <a:ext cx="1848126" cy="1078809"/>
            <a:chOff x="0" y="0"/>
            <a:chExt cx="3504593" cy="2045741"/>
          </a:xfrm>
        </p:grpSpPr>
        <p:pic>
          <p:nvPicPr>
            <p:cNvPr id="350" name="BasicNeeds.jpg"/>
            <p:cNvPicPr>
              <a:picLocks noChangeAspect="1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0" y="0"/>
              <a:ext cx="1981200" cy="194818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51" name="Shape 351"/>
            <p:cNvSpPr/>
            <p:nvPr/>
          </p:nvSpPr>
          <p:spPr>
            <a:xfrm>
              <a:off x="1945952" y="1573757"/>
              <a:ext cx="1558641" cy="47198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26789" tIns="26789" rIns="26789" bIns="26789" numCol="1" anchor="ctr">
              <a:spAutoFit/>
            </a:bodyPr>
            <a:lstStyle>
              <a:lvl1pPr algn="ctr" defTabSz="584200">
                <a:defRPr sz="2400">
                  <a:latin typeface="+mn-lt"/>
                  <a:ea typeface="+mn-ea"/>
                  <a:cs typeface="+mn-cs"/>
                  <a:sym typeface="Gill Sans"/>
                </a:defRPr>
              </a:lvl1pPr>
            </a:lstStyle>
            <a:p>
              <a:r>
                <a:rPr sz="1266"/>
                <a:t>Basic needs</a:t>
              </a:r>
            </a:p>
          </p:txBody>
        </p:sp>
      </p:grpSp>
      <p:grpSp>
        <p:nvGrpSpPr>
          <p:cNvPr id="355" name="Group 355"/>
          <p:cNvGrpSpPr/>
          <p:nvPr/>
        </p:nvGrpSpPr>
        <p:grpSpPr>
          <a:xfrm>
            <a:off x="3165574" y="0"/>
            <a:ext cx="984886" cy="1259635"/>
            <a:chOff x="0" y="0"/>
            <a:chExt cx="1867634" cy="2388642"/>
          </a:xfrm>
        </p:grpSpPr>
        <p:pic>
          <p:nvPicPr>
            <p:cNvPr id="353" name="Compass.jpg"/>
            <p:cNvPicPr>
              <a:picLocks noChangeAspect="1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0" y="0"/>
              <a:ext cx="1867634" cy="22352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54" name="Shape 354"/>
            <p:cNvSpPr/>
            <p:nvPr/>
          </p:nvSpPr>
          <p:spPr>
            <a:xfrm>
              <a:off x="203708" y="1916657"/>
              <a:ext cx="1461732" cy="47198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26789" tIns="26789" rIns="26789" bIns="26789" numCol="1" anchor="ctr">
              <a:spAutoFit/>
            </a:bodyPr>
            <a:lstStyle>
              <a:lvl1pPr algn="ctr" defTabSz="584200">
                <a:defRPr sz="2400">
                  <a:latin typeface="+mn-lt"/>
                  <a:ea typeface="+mn-ea"/>
                  <a:cs typeface="+mn-cs"/>
                  <a:sym typeface="Gill Sans"/>
                </a:defRPr>
              </a:lvl1pPr>
            </a:lstStyle>
            <a:p>
              <a:r>
                <a:rPr sz="1266"/>
                <a:t>Geography</a:t>
              </a:r>
            </a:p>
          </p:txBody>
        </p:sp>
      </p:grpSp>
      <p:grpSp>
        <p:nvGrpSpPr>
          <p:cNvPr id="358" name="Group 358"/>
          <p:cNvGrpSpPr/>
          <p:nvPr/>
        </p:nvGrpSpPr>
        <p:grpSpPr>
          <a:xfrm>
            <a:off x="1826121" y="40183"/>
            <a:ext cx="5558730" cy="5056436"/>
            <a:chOff x="0" y="0"/>
            <a:chExt cx="10541000" cy="9588500"/>
          </a:xfrm>
        </p:grpSpPr>
        <p:sp>
          <p:nvSpPr>
            <p:cNvPr id="356" name="Shape 356"/>
            <p:cNvSpPr/>
            <p:nvPr/>
          </p:nvSpPr>
          <p:spPr>
            <a:xfrm>
              <a:off x="0" y="0"/>
              <a:ext cx="10541000" cy="9588500"/>
            </a:xfrm>
            <a:prstGeom prst="ellipse">
              <a:avLst/>
            </a:prstGeom>
            <a:noFill/>
            <a:ln w="114300" cap="flat">
              <a:solidFill>
                <a:srgbClr val="7A81FF"/>
              </a:solidFill>
              <a:custDash>
                <a:ds d="600000" sp="600000"/>
              </a:custDash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pPr algn="ctr" defTabSz="308049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sz="2109"/>
            </a:p>
          </p:txBody>
        </p:sp>
        <p:sp>
          <p:nvSpPr>
            <p:cNvPr id="357" name="Shape 357"/>
            <p:cNvSpPr/>
            <p:nvPr/>
          </p:nvSpPr>
          <p:spPr>
            <a:xfrm>
              <a:off x="6200400" y="8686967"/>
              <a:ext cx="2269948" cy="74896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26789" tIns="26789" rIns="26789" bIns="26789" numCol="1" anchor="ctr">
              <a:spAutoFit/>
            </a:bodyPr>
            <a:lstStyle>
              <a:lvl1pPr algn="ctr" defTabSz="584200">
                <a:defRPr sz="4200">
                  <a:solidFill>
                    <a:srgbClr val="7A81FF"/>
                  </a:solidFill>
                  <a:effectLst>
                    <a:outerShdw blurRad="12700" dist="63500" dir="2700000" rotWithShape="0">
                      <a:srgbClr val="000000">
                        <a:alpha val="54000"/>
                      </a:srgbClr>
                    </a:outerShdw>
                  </a:effectLst>
                  <a:latin typeface="Gill Sans SemiBold"/>
                  <a:ea typeface="Gill Sans SemiBold"/>
                  <a:cs typeface="Gill Sans SemiBold"/>
                  <a:sym typeface="Gill Sans SemiBold"/>
                </a:defRPr>
              </a:lvl1pPr>
            </a:lstStyle>
            <a:p>
              <a:r>
                <a:rPr sz="2215"/>
                <a:t>Contexts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50938112"/>
      </p:ext>
    </p:extLst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00"/>
                            </p:stCondLst>
                            <p:childTnLst>
                              <p:par>
                                <p:cTn id="3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750"/>
                            </p:stCondLst>
                            <p:childTnLst>
                              <p:par>
                                <p:cTn id="4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3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3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500"/>
                            </p:stCondLst>
                            <p:childTnLst>
                              <p:par>
                                <p:cTn id="4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9250"/>
                            </p:stCondLst>
                            <p:childTnLst>
                              <p:par>
                                <p:cTn id="5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0"/>
                            </p:stCondLst>
                            <p:childTnLst>
                              <p:par>
                                <p:cTn id="5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750"/>
                            </p:stCondLst>
                            <p:childTnLst>
                              <p:par>
                                <p:cTn id="6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1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1250"/>
                            </p:stCondLst>
                            <p:childTnLst>
                              <p:par>
                                <p:cTn id="6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fill="hold"/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1750"/>
                            </p:stCondLst>
                            <p:childTnLst>
                              <p:par>
                                <p:cTn id="7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1" fill="hold"/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2250"/>
                            </p:stCondLst>
                            <p:childTnLst>
                              <p:par>
                                <p:cTn id="7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6" fill="hold"/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2750"/>
                            </p:stCondLst>
                            <p:childTnLst>
                              <p:par>
                                <p:cTn id="8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1" fill="hold"/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3250"/>
                            </p:stCondLst>
                            <p:childTnLst>
                              <p:par>
                                <p:cTn id="8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6" fill="hold"/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3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3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0" grpId="0" animBg="1" advAuto="0"/>
      <p:bldP spid="313" grpId="0" animBg="1" advAuto="0"/>
      <p:bldP spid="316" grpId="0" animBg="1" advAuto="0"/>
      <p:bldP spid="319" grpId="0" animBg="1" advAuto="0"/>
      <p:bldP spid="322" grpId="0" animBg="1" advAuto="0"/>
      <p:bldP spid="325" grpId="0" animBg="1" advAuto="0"/>
      <p:bldP spid="328" grpId="0" animBg="1" advAuto="0"/>
      <p:bldP spid="331" grpId="0" animBg="1" advAuto="0"/>
      <p:bldP spid="334" grpId="0" animBg="1" advAuto="0"/>
      <p:bldP spid="337" grpId="0" animBg="1" advAuto="0"/>
      <p:bldP spid="340" grpId="0" animBg="1" advAuto="0"/>
      <p:bldP spid="343" grpId="0" animBg="1" advAuto="0"/>
      <p:bldP spid="346" grpId="0" animBg="1" advAuto="0"/>
      <p:bldP spid="349" grpId="0" animBg="1" advAuto="0"/>
      <p:bldP spid="352" grpId="0" animBg="1" advAuto="0"/>
      <p:bldP spid="355" grpId="0" animBg="1" advAuto="0"/>
      <p:bldP spid="358" grpId="0" animBg="1" advAuto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5618</TotalTime>
  <Words>39</Words>
  <Application>Microsoft Macintosh PowerPoint</Application>
  <PresentationFormat>On-screen Show (16:9)</PresentationFormat>
  <Paragraphs>21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Calibri</vt:lpstr>
      <vt:lpstr>Gill Sans</vt:lpstr>
      <vt:lpstr>Gill Sans SemiBold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College of William and Mary</Company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Instructional Planning with Learning Activity Types</dc:title>
  <dc:creator>Mark Hofer</dc:creator>
  <cp:lastModifiedBy>Microsoft Office User</cp:lastModifiedBy>
  <cp:revision>113</cp:revision>
  <dcterms:created xsi:type="dcterms:W3CDTF">2015-10-25T00:25:10Z</dcterms:created>
  <dcterms:modified xsi:type="dcterms:W3CDTF">2017-05-09T14:22:32Z</dcterms:modified>
</cp:coreProperties>
</file>