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88" r:id="rId2"/>
    <p:sldId id="268" r:id="rId3"/>
    <p:sldId id="289" r:id="rId4"/>
    <p:sldId id="290" r:id="rId5"/>
    <p:sldId id="291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7"/>
    <p:restoredTop sz="94613"/>
  </p:normalViewPr>
  <p:slideViewPr>
    <p:cSldViewPr snapToGrid="0" snapToObjects="1">
      <p:cViewPr>
        <p:scale>
          <a:sx n="138" d="100"/>
          <a:sy n="138" d="100"/>
        </p:scale>
        <p:origin x="616" y="4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A6FC0-8E20-654C-907A-D0E862F5B1B4}" type="datetimeFigureOut">
              <a:rPr lang="en-US" smtClean="0"/>
              <a:t>3/26/17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7F730-8BDD-214C-AC9B-A31ABFD0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6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4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3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7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2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0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1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1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4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8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6AD77-3CC7-9647-ABA6-15FDD3183CF7}" type="datetimeFigureOut">
              <a:rPr lang="en-US" smtClean="0"/>
              <a:t>3/26/17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2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18095"/>
            <a:ext cx="6400800" cy="131445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Mark Hofer &amp; Judi Harris</a:t>
            </a:r>
          </a:p>
          <a:p>
            <a:pPr algn="l"/>
            <a:r>
              <a:rPr lang="en-US" sz="2800" dirty="0" smtClean="0"/>
              <a:t>College of William &amp; Mary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529" y="614363"/>
            <a:ext cx="543835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29064" y="3724345"/>
            <a:ext cx="1098352" cy="969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2" y="4439492"/>
            <a:ext cx="1026695" cy="36191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5800" y="515576"/>
            <a:ext cx="7888473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 smtClean="0"/>
              <a:t>Learning First; Tools Last:</a:t>
            </a:r>
            <a:br>
              <a:rPr lang="en-US" sz="3400" dirty="0" smtClean="0"/>
            </a:br>
            <a:r>
              <a:rPr lang="en-US" sz="3400" dirty="0" smtClean="0"/>
              <a:t>Curriculum-Based Planning with Technology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75974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2475" y="2497806"/>
            <a:ext cx="6400800" cy="13144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Module </a:t>
            </a:r>
            <a:r>
              <a:rPr lang="en-US" sz="3600" dirty="0" smtClean="0"/>
              <a:t>4</a:t>
            </a:r>
            <a:endParaRPr lang="en-US" sz="3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152475" y="249780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Planning with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Learning Activity Types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700" y="1592393"/>
            <a:ext cx="3942084" cy="355110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515576"/>
            <a:ext cx="7888473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 smtClean="0"/>
              <a:t>Learning First; Tools Last:</a:t>
            </a:r>
            <a:br>
              <a:rPr lang="en-US" sz="3400" dirty="0" smtClean="0"/>
            </a:br>
            <a:r>
              <a:rPr lang="en-US" sz="3400" dirty="0" smtClean="0"/>
              <a:t>Curriculum-Based Planning with Technology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3006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45" y="0"/>
            <a:ext cx="4114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550717"/>
            <a:ext cx="457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8" t="-180" r="32327" b="180"/>
          <a:stretch/>
        </p:blipFill>
        <p:spPr>
          <a:xfrm>
            <a:off x="3" y="-707737"/>
            <a:ext cx="457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7534" y="4161628"/>
            <a:ext cx="1916935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/>
              <a:t>Refresh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014854" y="4166892"/>
            <a:ext cx="1686295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/>
              <a:t>Create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9010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783" y="0"/>
            <a:ext cx="8035637" cy="53570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534" y="4161628"/>
            <a:ext cx="1916935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/>
              <a:t>Refresh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953" y="-120073"/>
            <a:ext cx="7379315" cy="5597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4854" y="4166892"/>
            <a:ext cx="1686295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/>
              <a:t>Create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3637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33</Words>
  <Application>Microsoft Macintosh PowerPoint</Application>
  <PresentationFormat>On-screen Show (16:9)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College of William and Mary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Planning with Learning Activity Types</dc:title>
  <dc:creator>Mark Hofer</dc:creator>
  <cp:lastModifiedBy>Mark Hofer</cp:lastModifiedBy>
  <cp:revision>101</cp:revision>
  <dcterms:created xsi:type="dcterms:W3CDTF">2015-10-25T00:25:10Z</dcterms:created>
  <dcterms:modified xsi:type="dcterms:W3CDTF">2017-03-26T12:57:29Z</dcterms:modified>
</cp:coreProperties>
</file>