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7" r:id="rId2"/>
    <p:sldId id="290" r:id="rId3"/>
    <p:sldId id="27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AC7B3-4092-7143-A3D2-E0038765218B}" type="datetimeFigureOut">
              <a:rPr lang="en-US" smtClean="0"/>
              <a:t>2/18/16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51C4F-B416-9842-8490-59304C58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9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4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3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2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0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1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AD77-3CC7-9647-ABA6-15FDD3183CF7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2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95"/>
            <a:ext cx="8229600" cy="857250"/>
          </a:xfrm>
        </p:spPr>
        <p:txBody>
          <a:bodyPr/>
          <a:lstStyle/>
          <a:p>
            <a:r>
              <a:rPr lang="en-US" dirty="0" smtClean="0"/>
              <a:t>Consider technologies</a:t>
            </a:r>
            <a:endParaRPr lang="en-US" dirty="0"/>
          </a:p>
        </p:txBody>
      </p:sp>
      <p:pic>
        <p:nvPicPr>
          <p:cNvPr id="6" name="Picture 5" descr="Screen Shot 2015-10-25 at 8.05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11" y="1211733"/>
            <a:ext cx="6948178" cy="296168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31457" y="1502074"/>
            <a:ext cx="2070339" cy="2535088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0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flection.jpg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5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flection.jpg"/>
          <p:cNvPicPr>
            <a:picLocks noChangeAspect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59399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785859" y="828137"/>
            <a:ext cx="4559004" cy="3256243"/>
            <a:chOff x="785859" y="828137"/>
            <a:chExt cx="4559004" cy="3256243"/>
          </a:xfrm>
        </p:grpSpPr>
        <p:sp>
          <p:nvSpPr>
            <p:cNvPr id="7" name="TextBox 6"/>
            <p:cNvSpPr txBox="1"/>
            <p:nvPr/>
          </p:nvSpPr>
          <p:spPr>
            <a:xfrm>
              <a:off x="2387624" y="828137"/>
              <a:ext cx="195335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content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5859" y="3306078"/>
              <a:ext cx="116012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LATs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39542" y="3314939"/>
              <a:ext cx="14053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techs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639019" y="1597579"/>
              <a:ext cx="1328468" cy="1702143"/>
            </a:xfrm>
            <a:prstGeom prst="straightConnector1">
              <a:avLst/>
            </a:prstGeom>
            <a:ln w="92075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3564494" y="1591224"/>
              <a:ext cx="917766" cy="1708498"/>
            </a:xfrm>
            <a:prstGeom prst="straightConnector1">
              <a:avLst/>
            </a:prstGeom>
            <a:ln w="92075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945985" y="3682883"/>
              <a:ext cx="1886591" cy="16776"/>
            </a:xfrm>
            <a:prstGeom prst="straightConnector1">
              <a:avLst/>
            </a:prstGeom>
            <a:ln w="92075"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537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7089</TotalTime>
  <Words>5</Words>
  <Application>Microsoft Macintosh PowerPoint</Application>
  <PresentationFormat>On-screen Show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Consider technologies</vt:lpstr>
      <vt:lpstr>PowerPoint Presentation</vt:lpstr>
      <vt:lpstr>PowerPoint Presentation</vt:lpstr>
    </vt:vector>
  </TitlesOfParts>
  <Company>The College of William and 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Planning with Learning Activity Types</dc:title>
  <dc:creator>Mark Hofer</dc:creator>
  <cp:lastModifiedBy>Mark Hofer</cp:lastModifiedBy>
  <cp:revision>47</cp:revision>
  <dcterms:created xsi:type="dcterms:W3CDTF">2015-10-25T00:25:10Z</dcterms:created>
  <dcterms:modified xsi:type="dcterms:W3CDTF">2016-02-18T10:25:42Z</dcterms:modified>
</cp:coreProperties>
</file>