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8" r:id="rId9"/>
    <p:sldId id="267" r:id="rId10"/>
    <p:sldId id="262" r:id="rId11"/>
    <p:sldId id="269" r:id="rId12"/>
    <p:sldId id="270" r:id="rId13"/>
    <p:sldId id="271" r:id="rId14"/>
    <p:sldId id="272" r:id="rId15"/>
    <p:sldId id="263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3"/>
  </p:normalViewPr>
  <p:slideViewPr>
    <p:cSldViewPr snapToGrid="0" snapToObjects="1">
      <p:cViewPr varScale="1">
        <p:scale>
          <a:sx n="60" d="100"/>
          <a:sy n="60" d="100"/>
        </p:scale>
        <p:origin x="125" y="78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54D24-B030-FC4E-ACE0-1854C4BB27D3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C259A04B-176D-A143-95BE-C8B103DB27D1}">
      <dgm:prSet phldrT="[Text]"/>
      <dgm:spPr/>
      <dgm:t>
        <a:bodyPr/>
        <a:lstStyle/>
        <a:p>
          <a:r>
            <a:rPr lang="en-US" dirty="0" smtClean="0"/>
            <a:t>Analyze Examples</a:t>
          </a:r>
          <a:endParaRPr lang="en-US" dirty="0"/>
        </a:p>
      </dgm:t>
    </dgm:pt>
    <dgm:pt modelId="{1E1E779F-5D1E-944B-BA9C-81E742F9B146}" type="parTrans" cxnId="{5ED84C79-F873-2B44-95CB-F7F5A29B1853}">
      <dgm:prSet/>
      <dgm:spPr/>
      <dgm:t>
        <a:bodyPr/>
        <a:lstStyle/>
        <a:p>
          <a:endParaRPr lang="en-US"/>
        </a:p>
      </dgm:t>
    </dgm:pt>
    <dgm:pt modelId="{B7DB9F81-825B-6242-BA4C-B2342765B3FC}" type="sibTrans" cxnId="{5ED84C79-F873-2B44-95CB-F7F5A29B1853}">
      <dgm:prSet/>
      <dgm:spPr/>
      <dgm:t>
        <a:bodyPr/>
        <a:lstStyle/>
        <a:p>
          <a:endParaRPr lang="en-US"/>
        </a:p>
      </dgm:t>
    </dgm:pt>
    <dgm:pt modelId="{6C92AA15-1DDF-EC4B-A25D-8F0817AFFFA4}">
      <dgm:prSet phldrT="[Text]"/>
      <dgm:spPr/>
      <dgm:t>
        <a:bodyPr/>
        <a:lstStyle/>
        <a:p>
          <a:r>
            <a:rPr lang="en-US" dirty="0" smtClean="0"/>
            <a:t>Practice with Taxonomies</a:t>
          </a:r>
          <a:endParaRPr lang="en-US" dirty="0"/>
        </a:p>
      </dgm:t>
    </dgm:pt>
    <dgm:pt modelId="{75903FAB-0814-5643-A769-4DA786CF6E0B}" type="parTrans" cxnId="{D5181B78-C501-2346-8D2A-751F5B48C177}">
      <dgm:prSet/>
      <dgm:spPr/>
      <dgm:t>
        <a:bodyPr/>
        <a:lstStyle/>
        <a:p>
          <a:endParaRPr lang="en-US"/>
        </a:p>
      </dgm:t>
    </dgm:pt>
    <dgm:pt modelId="{41D92E3B-0435-5042-8D6A-B9B246CC421D}" type="sibTrans" cxnId="{D5181B78-C501-2346-8D2A-751F5B48C177}">
      <dgm:prSet/>
      <dgm:spPr/>
      <dgm:t>
        <a:bodyPr/>
        <a:lstStyle/>
        <a:p>
          <a:endParaRPr lang="en-US"/>
        </a:p>
      </dgm:t>
    </dgm:pt>
    <dgm:pt modelId="{6BFE6673-2531-2D49-B5C7-B31D2D5E6C2E}">
      <dgm:prSet phldrT="[Text]"/>
      <dgm:spPr/>
      <dgm:t>
        <a:bodyPr/>
        <a:lstStyle/>
        <a:p>
          <a:r>
            <a:rPr lang="en-US" dirty="0" smtClean="0"/>
            <a:t>Plan Your Own</a:t>
          </a:r>
          <a:endParaRPr lang="en-US" dirty="0"/>
        </a:p>
      </dgm:t>
    </dgm:pt>
    <dgm:pt modelId="{5078385E-DAAF-474A-87F5-25899E5CEFC3}" type="parTrans" cxnId="{66890618-DFE8-C245-93E4-16D837E1F978}">
      <dgm:prSet/>
      <dgm:spPr/>
      <dgm:t>
        <a:bodyPr/>
        <a:lstStyle/>
        <a:p>
          <a:endParaRPr lang="en-US"/>
        </a:p>
      </dgm:t>
    </dgm:pt>
    <dgm:pt modelId="{71521475-190E-064A-AEE2-C36BDFBBE9EB}" type="sibTrans" cxnId="{66890618-DFE8-C245-93E4-16D837E1F978}">
      <dgm:prSet/>
      <dgm:spPr/>
      <dgm:t>
        <a:bodyPr/>
        <a:lstStyle/>
        <a:p>
          <a:endParaRPr lang="en-US"/>
        </a:p>
      </dgm:t>
    </dgm:pt>
    <dgm:pt modelId="{DFF8DF35-D4CB-C042-BCEC-20C2E975CEEC}">
      <dgm:prSet phldrT="[Text]"/>
      <dgm:spPr/>
      <dgm:t>
        <a:bodyPr/>
        <a:lstStyle/>
        <a:p>
          <a:r>
            <a:rPr lang="en-US" dirty="0" smtClean="0"/>
            <a:t>Explore Taxonomies</a:t>
          </a:r>
          <a:endParaRPr lang="en-US" dirty="0"/>
        </a:p>
      </dgm:t>
    </dgm:pt>
    <dgm:pt modelId="{0EDA83D0-8017-004E-8422-023DC69EDAD9}" type="parTrans" cxnId="{9942F5FA-5FA5-1F47-A8E0-1920F0122C8C}">
      <dgm:prSet/>
      <dgm:spPr/>
      <dgm:t>
        <a:bodyPr/>
        <a:lstStyle/>
        <a:p>
          <a:endParaRPr lang="en-US"/>
        </a:p>
      </dgm:t>
    </dgm:pt>
    <dgm:pt modelId="{6BB3F51F-E897-4A48-8523-904C6525BEBF}" type="sibTrans" cxnId="{9942F5FA-5FA5-1F47-A8E0-1920F0122C8C}">
      <dgm:prSet/>
      <dgm:spPr/>
      <dgm:t>
        <a:bodyPr/>
        <a:lstStyle/>
        <a:p>
          <a:endParaRPr lang="en-US"/>
        </a:p>
      </dgm:t>
    </dgm:pt>
    <dgm:pt modelId="{F9507AC7-77B7-E246-8CC8-BD448428857F}" type="pres">
      <dgm:prSet presAssocID="{F5A54D24-B030-FC4E-ACE0-1854C4BB27D3}" presName="Name0" presStyleCnt="0">
        <dgm:presLayoutVars>
          <dgm:dir/>
          <dgm:resizeHandles val="exact"/>
        </dgm:presLayoutVars>
      </dgm:prSet>
      <dgm:spPr/>
    </dgm:pt>
    <dgm:pt modelId="{117EE16D-8CB3-D04D-8A66-83C42C065ADD}" type="pres">
      <dgm:prSet presAssocID="{C259A04B-176D-A143-95BE-C8B103DB27D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52C4B-3298-A14B-B9F1-7C6697F716A8}" type="pres">
      <dgm:prSet presAssocID="{B7DB9F81-825B-6242-BA4C-B2342765B3FC}" presName="parSpace" presStyleCnt="0"/>
      <dgm:spPr/>
    </dgm:pt>
    <dgm:pt modelId="{A4924933-D22D-E94E-AE72-9E43DFC2A7C9}" type="pres">
      <dgm:prSet presAssocID="{DFF8DF35-D4CB-C042-BCEC-20C2E975CEE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3EA6-7744-1E4F-B9D9-2396FAB2EB36}" type="pres">
      <dgm:prSet presAssocID="{6BB3F51F-E897-4A48-8523-904C6525BEBF}" presName="parSpace" presStyleCnt="0"/>
      <dgm:spPr/>
    </dgm:pt>
    <dgm:pt modelId="{4A719A4A-6B16-0641-BAC6-D995C5F5B0B9}" type="pres">
      <dgm:prSet presAssocID="{6C92AA15-1DDF-EC4B-A25D-8F0817AFFFA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C17B0D-52D7-3549-A381-FACAB111EB37}" type="pres">
      <dgm:prSet presAssocID="{41D92E3B-0435-5042-8D6A-B9B246CC421D}" presName="parSpace" presStyleCnt="0"/>
      <dgm:spPr/>
    </dgm:pt>
    <dgm:pt modelId="{398F8CA8-0436-994F-95C6-CAE31CA1AC69}" type="pres">
      <dgm:prSet presAssocID="{6BFE6673-2531-2D49-B5C7-B31D2D5E6C2E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181B78-C501-2346-8D2A-751F5B48C177}" srcId="{F5A54D24-B030-FC4E-ACE0-1854C4BB27D3}" destId="{6C92AA15-1DDF-EC4B-A25D-8F0817AFFFA4}" srcOrd="2" destOrd="0" parTransId="{75903FAB-0814-5643-A769-4DA786CF6E0B}" sibTransId="{41D92E3B-0435-5042-8D6A-B9B246CC421D}"/>
    <dgm:cxn modelId="{5ED84C79-F873-2B44-95CB-F7F5A29B1853}" srcId="{F5A54D24-B030-FC4E-ACE0-1854C4BB27D3}" destId="{C259A04B-176D-A143-95BE-C8B103DB27D1}" srcOrd="0" destOrd="0" parTransId="{1E1E779F-5D1E-944B-BA9C-81E742F9B146}" sibTransId="{B7DB9F81-825B-6242-BA4C-B2342765B3FC}"/>
    <dgm:cxn modelId="{A963D8A2-80C5-654A-ADEA-E1572BF4B669}" type="presOf" srcId="{C259A04B-176D-A143-95BE-C8B103DB27D1}" destId="{117EE16D-8CB3-D04D-8A66-83C42C065ADD}" srcOrd="0" destOrd="0" presId="urn:microsoft.com/office/officeart/2005/8/layout/hChevron3"/>
    <dgm:cxn modelId="{66890618-DFE8-C245-93E4-16D837E1F978}" srcId="{F5A54D24-B030-FC4E-ACE0-1854C4BB27D3}" destId="{6BFE6673-2531-2D49-B5C7-B31D2D5E6C2E}" srcOrd="3" destOrd="0" parTransId="{5078385E-DAAF-474A-87F5-25899E5CEFC3}" sibTransId="{71521475-190E-064A-AEE2-C36BDFBBE9EB}"/>
    <dgm:cxn modelId="{DC7431CC-6B68-084A-B516-D31A59C0B14A}" type="presOf" srcId="{6C92AA15-1DDF-EC4B-A25D-8F0817AFFFA4}" destId="{4A719A4A-6B16-0641-BAC6-D995C5F5B0B9}" srcOrd="0" destOrd="0" presId="urn:microsoft.com/office/officeart/2005/8/layout/hChevron3"/>
    <dgm:cxn modelId="{1BC19C26-E524-F342-8A3B-EC55C3EFD98A}" type="presOf" srcId="{F5A54D24-B030-FC4E-ACE0-1854C4BB27D3}" destId="{F9507AC7-77B7-E246-8CC8-BD448428857F}" srcOrd="0" destOrd="0" presId="urn:microsoft.com/office/officeart/2005/8/layout/hChevron3"/>
    <dgm:cxn modelId="{5C2F2A15-B9F9-DE42-9837-9985D8023010}" type="presOf" srcId="{DFF8DF35-D4CB-C042-BCEC-20C2E975CEEC}" destId="{A4924933-D22D-E94E-AE72-9E43DFC2A7C9}" srcOrd="0" destOrd="0" presId="urn:microsoft.com/office/officeart/2005/8/layout/hChevron3"/>
    <dgm:cxn modelId="{10C0ECFC-57CE-E246-918C-9828DFB4B0EE}" type="presOf" srcId="{6BFE6673-2531-2D49-B5C7-B31D2D5E6C2E}" destId="{398F8CA8-0436-994F-95C6-CAE31CA1AC69}" srcOrd="0" destOrd="0" presId="urn:microsoft.com/office/officeart/2005/8/layout/hChevron3"/>
    <dgm:cxn modelId="{9942F5FA-5FA5-1F47-A8E0-1920F0122C8C}" srcId="{F5A54D24-B030-FC4E-ACE0-1854C4BB27D3}" destId="{DFF8DF35-D4CB-C042-BCEC-20C2E975CEEC}" srcOrd="1" destOrd="0" parTransId="{0EDA83D0-8017-004E-8422-023DC69EDAD9}" sibTransId="{6BB3F51F-E897-4A48-8523-904C6525BEBF}"/>
    <dgm:cxn modelId="{1DE60CF9-9F8B-454E-AA03-8FA9EF882F62}" type="presParOf" srcId="{F9507AC7-77B7-E246-8CC8-BD448428857F}" destId="{117EE16D-8CB3-D04D-8A66-83C42C065ADD}" srcOrd="0" destOrd="0" presId="urn:microsoft.com/office/officeart/2005/8/layout/hChevron3"/>
    <dgm:cxn modelId="{61275BD5-996F-5D44-B750-4C0C589C576D}" type="presParOf" srcId="{F9507AC7-77B7-E246-8CC8-BD448428857F}" destId="{F3C52C4B-3298-A14B-B9F1-7C6697F716A8}" srcOrd="1" destOrd="0" presId="urn:microsoft.com/office/officeart/2005/8/layout/hChevron3"/>
    <dgm:cxn modelId="{C02CE0B0-9D85-0F48-BFB6-5813F4D54A76}" type="presParOf" srcId="{F9507AC7-77B7-E246-8CC8-BD448428857F}" destId="{A4924933-D22D-E94E-AE72-9E43DFC2A7C9}" srcOrd="2" destOrd="0" presId="urn:microsoft.com/office/officeart/2005/8/layout/hChevron3"/>
    <dgm:cxn modelId="{DEF15F95-18B6-FF42-9A03-4EEA4CDC9B33}" type="presParOf" srcId="{F9507AC7-77B7-E246-8CC8-BD448428857F}" destId="{5D483EA6-7744-1E4F-B9D9-2396FAB2EB36}" srcOrd="3" destOrd="0" presId="urn:microsoft.com/office/officeart/2005/8/layout/hChevron3"/>
    <dgm:cxn modelId="{904A2871-1346-D54B-A3F0-D5BB11F6DDAD}" type="presParOf" srcId="{F9507AC7-77B7-E246-8CC8-BD448428857F}" destId="{4A719A4A-6B16-0641-BAC6-D995C5F5B0B9}" srcOrd="4" destOrd="0" presId="urn:microsoft.com/office/officeart/2005/8/layout/hChevron3"/>
    <dgm:cxn modelId="{3CB88186-F1CF-004C-9501-C2069985AA81}" type="presParOf" srcId="{F9507AC7-77B7-E246-8CC8-BD448428857F}" destId="{3FC17B0D-52D7-3549-A381-FACAB111EB37}" srcOrd="5" destOrd="0" presId="urn:microsoft.com/office/officeart/2005/8/layout/hChevron3"/>
    <dgm:cxn modelId="{0B817261-A3F4-CE42-8E07-29EE95DFBAF4}" type="presParOf" srcId="{F9507AC7-77B7-E246-8CC8-BD448428857F}" destId="{398F8CA8-0436-994F-95C6-CAE31CA1AC6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A54D24-B030-FC4E-ACE0-1854C4BB27D3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C259A04B-176D-A143-95BE-C8B103DB27D1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Analyze Examples</a:t>
          </a:r>
          <a:endParaRPr lang="en-US" dirty="0"/>
        </a:p>
      </dgm:t>
    </dgm:pt>
    <dgm:pt modelId="{1E1E779F-5D1E-944B-BA9C-81E742F9B146}" type="parTrans" cxnId="{5ED84C79-F873-2B44-95CB-F7F5A29B1853}">
      <dgm:prSet/>
      <dgm:spPr/>
      <dgm:t>
        <a:bodyPr/>
        <a:lstStyle/>
        <a:p>
          <a:endParaRPr lang="en-US"/>
        </a:p>
      </dgm:t>
    </dgm:pt>
    <dgm:pt modelId="{B7DB9F81-825B-6242-BA4C-B2342765B3FC}" type="sibTrans" cxnId="{5ED84C79-F873-2B44-95CB-F7F5A29B1853}">
      <dgm:prSet/>
      <dgm:spPr/>
      <dgm:t>
        <a:bodyPr/>
        <a:lstStyle/>
        <a:p>
          <a:endParaRPr lang="en-US"/>
        </a:p>
      </dgm:t>
    </dgm:pt>
    <dgm:pt modelId="{6C92AA15-1DDF-EC4B-A25D-8F0817AFFFA4}">
      <dgm:prSet phldrT="[Text]"/>
      <dgm:spPr/>
      <dgm:t>
        <a:bodyPr/>
        <a:lstStyle/>
        <a:p>
          <a:r>
            <a:rPr lang="en-US" dirty="0" smtClean="0"/>
            <a:t>Practice with Taxonomies</a:t>
          </a:r>
          <a:endParaRPr lang="en-US" dirty="0"/>
        </a:p>
      </dgm:t>
    </dgm:pt>
    <dgm:pt modelId="{75903FAB-0814-5643-A769-4DA786CF6E0B}" type="parTrans" cxnId="{D5181B78-C501-2346-8D2A-751F5B48C177}">
      <dgm:prSet/>
      <dgm:spPr/>
      <dgm:t>
        <a:bodyPr/>
        <a:lstStyle/>
        <a:p>
          <a:endParaRPr lang="en-US"/>
        </a:p>
      </dgm:t>
    </dgm:pt>
    <dgm:pt modelId="{41D92E3B-0435-5042-8D6A-B9B246CC421D}" type="sibTrans" cxnId="{D5181B78-C501-2346-8D2A-751F5B48C177}">
      <dgm:prSet/>
      <dgm:spPr/>
      <dgm:t>
        <a:bodyPr/>
        <a:lstStyle/>
        <a:p>
          <a:endParaRPr lang="en-US"/>
        </a:p>
      </dgm:t>
    </dgm:pt>
    <dgm:pt modelId="{6BFE6673-2531-2D49-B5C7-B31D2D5E6C2E}">
      <dgm:prSet phldrT="[Text]"/>
      <dgm:spPr/>
      <dgm:t>
        <a:bodyPr/>
        <a:lstStyle/>
        <a:p>
          <a:r>
            <a:rPr lang="en-US" dirty="0" smtClean="0"/>
            <a:t>Plan Your Own</a:t>
          </a:r>
          <a:endParaRPr lang="en-US" dirty="0"/>
        </a:p>
      </dgm:t>
    </dgm:pt>
    <dgm:pt modelId="{5078385E-DAAF-474A-87F5-25899E5CEFC3}" type="parTrans" cxnId="{66890618-DFE8-C245-93E4-16D837E1F978}">
      <dgm:prSet/>
      <dgm:spPr/>
      <dgm:t>
        <a:bodyPr/>
        <a:lstStyle/>
        <a:p>
          <a:endParaRPr lang="en-US"/>
        </a:p>
      </dgm:t>
    </dgm:pt>
    <dgm:pt modelId="{71521475-190E-064A-AEE2-C36BDFBBE9EB}" type="sibTrans" cxnId="{66890618-DFE8-C245-93E4-16D837E1F978}">
      <dgm:prSet/>
      <dgm:spPr/>
      <dgm:t>
        <a:bodyPr/>
        <a:lstStyle/>
        <a:p>
          <a:endParaRPr lang="en-US"/>
        </a:p>
      </dgm:t>
    </dgm:pt>
    <dgm:pt modelId="{DFF8DF35-D4CB-C042-BCEC-20C2E975CEEC}">
      <dgm:prSet phldrT="[Text]"/>
      <dgm:spPr/>
      <dgm:t>
        <a:bodyPr/>
        <a:lstStyle/>
        <a:p>
          <a:r>
            <a:rPr lang="en-US" dirty="0" smtClean="0"/>
            <a:t>Explore Taxonomies</a:t>
          </a:r>
          <a:endParaRPr lang="en-US" dirty="0"/>
        </a:p>
      </dgm:t>
    </dgm:pt>
    <dgm:pt modelId="{0EDA83D0-8017-004E-8422-023DC69EDAD9}" type="parTrans" cxnId="{9942F5FA-5FA5-1F47-A8E0-1920F0122C8C}">
      <dgm:prSet/>
      <dgm:spPr/>
      <dgm:t>
        <a:bodyPr/>
        <a:lstStyle/>
        <a:p>
          <a:endParaRPr lang="en-US"/>
        </a:p>
      </dgm:t>
    </dgm:pt>
    <dgm:pt modelId="{6BB3F51F-E897-4A48-8523-904C6525BEBF}" type="sibTrans" cxnId="{9942F5FA-5FA5-1F47-A8E0-1920F0122C8C}">
      <dgm:prSet/>
      <dgm:spPr/>
      <dgm:t>
        <a:bodyPr/>
        <a:lstStyle/>
        <a:p>
          <a:endParaRPr lang="en-US"/>
        </a:p>
      </dgm:t>
    </dgm:pt>
    <dgm:pt modelId="{F9507AC7-77B7-E246-8CC8-BD448428857F}" type="pres">
      <dgm:prSet presAssocID="{F5A54D24-B030-FC4E-ACE0-1854C4BB27D3}" presName="Name0" presStyleCnt="0">
        <dgm:presLayoutVars>
          <dgm:dir/>
          <dgm:resizeHandles val="exact"/>
        </dgm:presLayoutVars>
      </dgm:prSet>
      <dgm:spPr/>
    </dgm:pt>
    <dgm:pt modelId="{117EE16D-8CB3-D04D-8A66-83C42C065ADD}" type="pres">
      <dgm:prSet presAssocID="{C259A04B-176D-A143-95BE-C8B103DB27D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52C4B-3298-A14B-B9F1-7C6697F716A8}" type="pres">
      <dgm:prSet presAssocID="{B7DB9F81-825B-6242-BA4C-B2342765B3FC}" presName="parSpace" presStyleCnt="0"/>
      <dgm:spPr/>
    </dgm:pt>
    <dgm:pt modelId="{A4924933-D22D-E94E-AE72-9E43DFC2A7C9}" type="pres">
      <dgm:prSet presAssocID="{DFF8DF35-D4CB-C042-BCEC-20C2E975CEE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3EA6-7744-1E4F-B9D9-2396FAB2EB36}" type="pres">
      <dgm:prSet presAssocID="{6BB3F51F-E897-4A48-8523-904C6525BEBF}" presName="parSpace" presStyleCnt="0"/>
      <dgm:spPr/>
    </dgm:pt>
    <dgm:pt modelId="{4A719A4A-6B16-0641-BAC6-D995C5F5B0B9}" type="pres">
      <dgm:prSet presAssocID="{6C92AA15-1DDF-EC4B-A25D-8F0817AFFFA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C17B0D-52D7-3549-A381-FACAB111EB37}" type="pres">
      <dgm:prSet presAssocID="{41D92E3B-0435-5042-8D6A-B9B246CC421D}" presName="parSpace" presStyleCnt="0"/>
      <dgm:spPr/>
    </dgm:pt>
    <dgm:pt modelId="{398F8CA8-0436-994F-95C6-CAE31CA1AC69}" type="pres">
      <dgm:prSet presAssocID="{6BFE6673-2531-2D49-B5C7-B31D2D5E6C2E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E4BA61-70F4-254E-9831-BC2F3AF4B940}" type="presOf" srcId="{F5A54D24-B030-FC4E-ACE0-1854C4BB27D3}" destId="{F9507AC7-77B7-E246-8CC8-BD448428857F}" srcOrd="0" destOrd="0" presId="urn:microsoft.com/office/officeart/2005/8/layout/hChevron3"/>
    <dgm:cxn modelId="{D5181B78-C501-2346-8D2A-751F5B48C177}" srcId="{F5A54D24-B030-FC4E-ACE0-1854C4BB27D3}" destId="{6C92AA15-1DDF-EC4B-A25D-8F0817AFFFA4}" srcOrd="2" destOrd="0" parTransId="{75903FAB-0814-5643-A769-4DA786CF6E0B}" sibTransId="{41D92E3B-0435-5042-8D6A-B9B246CC421D}"/>
    <dgm:cxn modelId="{5ED84C79-F873-2B44-95CB-F7F5A29B1853}" srcId="{F5A54D24-B030-FC4E-ACE0-1854C4BB27D3}" destId="{C259A04B-176D-A143-95BE-C8B103DB27D1}" srcOrd="0" destOrd="0" parTransId="{1E1E779F-5D1E-944B-BA9C-81E742F9B146}" sibTransId="{B7DB9F81-825B-6242-BA4C-B2342765B3FC}"/>
    <dgm:cxn modelId="{9F38DC5B-03F5-6D42-8F82-302DA01D8CC4}" type="presOf" srcId="{6BFE6673-2531-2D49-B5C7-B31D2D5E6C2E}" destId="{398F8CA8-0436-994F-95C6-CAE31CA1AC69}" srcOrd="0" destOrd="0" presId="urn:microsoft.com/office/officeart/2005/8/layout/hChevron3"/>
    <dgm:cxn modelId="{66890618-DFE8-C245-93E4-16D837E1F978}" srcId="{F5A54D24-B030-FC4E-ACE0-1854C4BB27D3}" destId="{6BFE6673-2531-2D49-B5C7-B31D2D5E6C2E}" srcOrd="3" destOrd="0" parTransId="{5078385E-DAAF-474A-87F5-25899E5CEFC3}" sibTransId="{71521475-190E-064A-AEE2-C36BDFBBE9EB}"/>
    <dgm:cxn modelId="{E082E546-6610-814C-BDBA-810CB3A5D60E}" type="presOf" srcId="{C259A04B-176D-A143-95BE-C8B103DB27D1}" destId="{117EE16D-8CB3-D04D-8A66-83C42C065ADD}" srcOrd="0" destOrd="0" presId="urn:microsoft.com/office/officeart/2005/8/layout/hChevron3"/>
    <dgm:cxn modelId="{2744B236-4E86-6645-8B66-6FADF722CAAC}" type="presOf" srcId="{6C92AA15-1DDF-EC4B-A25D-8F0817AFFFA4}" destId="{4A719A4A-6B16-0641-BAC6-D995C5F5B0B9}" srcOrd="0" destOrd="0" presId="urn:microsoft.com/office/officeart/2005/8/layout/hChevron3"/>
    <dgm:cxn modelId="{9942F5FA-5FA5-1F47-A8E0-1920F0122C8C}" srcId="{F5A54D24-B030-FC4E-ACE0-1854C4BB27D3}" destId="{DFF8DF35-D4CB-C042-BCEC-20C2E975CEEC}" srcOrd="1" destOrd="0" parTransId="{0EDA83D0-8017-004E-8422-023DC69EDAD9}" sibTransId="{6BB3F51F-E897-4A48-8523-904C6525BEBF}"/>
    <dgm:cxn modelId="{CA66A146-8A0D-6D4A-9E25-93F084713BB2}" type="presOf" srcId="{DFF8DF35-D4CB-C042-BCEC-20C2E975CEEC}" destId="{A4924933-D22D-E94E-AE72-9E43DFC2A7C9}" srcOrd="0" destOrd="0" presId="urn:microsoft.com/office/officeart/2005/8/layout/hChevron3"/>
    <dgm:cxn modelId="{CF9C4C1D-F0ED-F443-8D9F-07D1A626CAC6}" type="presParOf" srcId="{F9507AC7-77B7-E246-8CC8-BD448428857F}" destId="{117EE16D-8CB3-D04D-8A66-83C42C065ADD}" srcOrd="0" destOrd="0" presId="urn:microsoft.com/office/officeart/2005/8/layout/hChevron3"/>
    <dgm:cxn modelId="{09F48D78-D51B-C84E-8933-BEA870D9E450}" type="presParOf" srcId="{F9507AC7-77B7-E246-8CC8-BD448428857F}" destId="{F3C52C4B-3298-A14B-B9F1-7C6697F716A8}" srcOrd="1" destOrd="0" presId="urn:microsoft.com/office/officeart/2005/8/layout/hChevron3"/>
    <dgm:cxn modelId="{D24E91FC-296B-6941-97C4-9B13EE987808}" type="presParOf" srcId="{F9507AC7-77B7-E246-8CC8-BD448428857F}" destId="{A4924933-D22D-E94E-AE72-9E43DFC2A7C9}" srcOrd="2" destOrd="0" presId="urn:microsoft.com/office/officeart/2005/8/layout/hChevron3"/>
    <dgm:cxn modelId="{38DE98E2-B93B-8047-8E99-82929B32C6FB}" type="presParOf" srcId="{F9507AC7-77B7-E246-8CC8-BD448428857F}" destId="{5D483EA6-7744-1E4F-B9D9-2396FAB2EB36}" srcOrd="3" destOrd="0" presId="urn:microsoft.com/office/officeart/2005/8/layout/hChevron3"/>
    <dgm:cxn modelId="{7E80ECBC-5F08-8243-98A5-385E0D10D047}" type="presParOf" srcId="{F9507AC7-77B7-E246-8CC8-BD448428857F}" destId="{4A719A4A-6B16-0641-BAC6-D995C5F5B0B9}" srcOrd="4" destOrd="0" presId="urn:microsoft.com/office/officeart/2005/8/layout/hChevron3"/>
    <dgm:cxn modelId="{D7DF485A-3E36-C449-A547-0E3CA61AA707}" type="presParOf" srcId="{F9507AC7-77B7-E246-8CC8-BD448428857F}" destId="{3FC17B0D-52D7-3549-A381-FACAB111EB37}" srcOrd="5" destOrd="0" presId="urn:microsoft.com/office/officeart/2005/8/layout/hChevron3"/>
    <dgm:cxn modelId="{62978E5F-841A-1B44-B3D8-243FC31A174D}" type="presParOf" srcId="{F9507AC7-77B7-E246-8CC8-BD448428857F}" destId="{398F8CA8-0436-994F-95C6-CAE31CA1AC6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A54D24-B030-FC4E-ACE0-1854C4BB27D3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C259A04B-176D-A143-95BE-C8B103DB27D1}">
      <dgm:prSet phldrT="[Text]"/>
      <dgm:spPr/>
      <dgm:t>
        <a:bodyPr/>
        <a:lstStyle/>
        <a:p>
          <a:r>
            <a:rPr lang="en-US" dirty="0" smtClean="0"/>
            <a:t>Analyze Examples</a:t>
          </a:r>
          <a:endParaRPr lang="en-US" dirty="0"/>
        </a:p>
      </dgm:t>
    </dgm:pt>
    <dgm:pt modelId="{1E1E779F-5D1E-944B-BA9C-81E742F9B146}" type="parTrans" cxnId="{5ED84C79-F873-2B44-95CB-F7F5A29B1853}">
      <dgm:prSet/>
      <dgm:spPr/>
      <dgm:t>
        <a:bodyPr/>
        <a:lstStyle/>
        <a:p>
          <a:endParaRPr lang="en-US"/>
        </a:p>
      </dgm:t>
    </dgm:pt>
    <dgm:pt modelId="{B7DB9F81-825B-6242-BA4C-B2342765B3FC}" type="sibTrans" cxnId="{5ED84C79-F873-2B44-95CB-F7F5A29B1853}">
      <dgm:prSet/>
      <dgm:spPr/>
      <dgm:t>
        <a:bodyPr/>
        <a:lstStyle/>
        <a:p>
          <a:endParaRPr lang="en-US"/>
        </a:p>
      </dgm:t>
    </dgm:pt>
    <dgm:pt modelId="{6C92AA15-1DDF-EC4B-A25D-8F0817AFFFA4}">
      <dgm:prSet phldrT="[Text]"/>
      <dgm:spPr/>
      <dgm:t>
        <a:bodyPr/>
        <a:lstStyle/>
        <a:p>
          <a:r>
            <a:rPr lang="en-US" dirty="0" smtClean="0"/>
            <a:t>Practice with Taxonomies</a:t>
          </a:r>
          <a:endParaRPr lang="en-US" dirty="0"/>
        </a:p>
      </dgm:t>
    </dgm:pt>
    <dgm:pt modelId="{75903FAB-0814-5643-A769-4DA786CF6E0B}" type="parTrans" cxnId="{D5181B78-C501-2346-8D2A-751F5B48C177}">
      <dgm:prSet/>
      <dgm:spPr/>
      <dgm:t>
        <a:bodyPr/>
        <a:lstStyle/>
        <a:p>
          <a:endParaRPr lang="en-US"/>
        </a:p>
      </dgm:t>
    </dgm:pt>
    <dgm:pt modelId="{41D92E3B-0435-5042-8D6A-B9B246CC421D}" type="sibTrans" cxnId="{D5181B78-C501-2346-8D2A-751F5B48C177}">
      <dgm:prSet/>
      <dgm:spPr/>
      <dgm:t>
        <a:bodyPr/>
        <a:lstStyle/>
        <a:p>
          <a:endParaRPr lang="en-US"/>
        </a:p>
      </dgm:t>
    </dgm:pt>
    <dgm:pt modelId="{6BFE6673-2531-2D49-B5C7-B31D2D5E6C2E}">
      <dgm:prSet phldrT="[Text]"/>
      <dgm:spPr/>
      <dgm:t>
        <a:bodyPr/>
        <a:lstStyle/>
        <a:p>
          <a:r>
            <a:rPr lang="en-US" dirty="0" smtClean="0"/>
            <a:t>Plan Your Own</a:t>
          </a:r>
          <a:endParaRPr lang="en-US" dirty="0"/>
        </a:p>
      </dgm:t>
    </dgm:pt>
    <dgm:pt modelId="{5078385E-DAAF-474A-87F5-25899E5CEFC3}" type="parTrans" cxnId="{66890618-DFE8-C245-93E4-16D837E1F978}">
      <dgm:prSet/>
      <dgm:spPr/>
      <dgm:t>
        <a:bodyPr/>
        <a:lstStyle/>
        <a:p>
          <a:endParaRPr lang="en-US"/>
        </a:p>
      </dgm:t>
    </dgm:pt>
    <dgm:pt modelId="{71521475-190E-064A-AEE2-C36BDFBBE9EB}" type="sibTrans" cxnId="{66890618-DFE8-C245-93E4-16D837E1F978}">
      <dgm:prSet/>
      <dgm:spPr/>
      <dgm:t>
        <a:bodyPr/>
        <a:lstStyle/>
        <a:p>
          <a:endParaRPr lang="en-US"/>
        </a:p>
      </dgm:t>
    </dgm:pt>
    <dgm:pt modelId="{DFF8DF35-D4CB-C042-BCEC-20C2E975CEE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Explore Taxonomies</a:t>
          </a:r>
          <a:endParaRPr lang="en-US" dirty="0"/>
        </a:p>
      </dgm:t>
    </dgm:pt>
    <dgm:pt modelId="{0EDA83D0-8017-004E-8422-023DC69EDAD9}" type="parTrans" cxnId="{9942F5FA-5FA5-1F47-A8E0-1920F0122C8C}">
      <dgm:prSet/>
      <dgm:spPr/>
      <dgm:t>
        <a:bodyPr/>
        <a:lstStyle/>
        <a:p>
          <a:endParaRPr lang="en-US"/>
        </a:p>
      </dgm:t>
    </dgm:pt>
    <dgm:pt modelId="{6BB3F51F-E897-4A48-8523-904C6525BEBF}" type="sibTrans" cxnId="{9942F5FA-5FA5-1F47-A8E0-1920F0122C8C}">
      <dgm:prSet/>
      <dgm:spPr/>
      <dgm:t>
        <a:bodyPr/>
        <a:lstStyle/>
        <a:p>
          <a:endParaRPr lang="en-US"/>
        </a:p>
      </dgm:t>
    </dgm:pt>
    <dgm:pt modelId="{F9507AC7-77B7-E246-8CC8-BD448428857F}" type="pres">
      <dgm:prSet presAssocID="{F5A54D24-B030-FC4E-ACE0-1854C4BB27D3}" presName="Name0" presStyleCnt="0">
        <dgm:presLayoutVars>
          <dgm:dir/>
          <dgm:resizeHandles val="exact"/>
        </dgm:presLayoutVars>
      </dgm:prSet>
      <dgm:spPr/>
    </dgm:pt>
    <dgm:pt modelId="{117EE16D-8CB3-D04D-8A66-83C42C065ADD}" type="pres">
      <dgm:prSet presAssocID="{C259A04B-176D-A143-95BE-C8B103DB27D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52C4B-3298-A14B-B9F1-7C6697F716A8}" type="pres">
      <dgm:prSet presAssocID="{B7DB9F81-825B-6242-BA4C-B2342765B3FC}" presName="parSpace" presStyleCnt="0"/>
      <dgm:spPr/>
    </dgm:pt>
    <dgm:pt modelId="{A4924933-D22D-E94E-AE72-9E43DFC2A7C9}" type="pres">
      <dgm:prSet presAssocID="{DFF8DF35-D4CB-C042-BCEC-20C2E975CEE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3EA6-7744-1E4F-B9D9-2396FAB2EB36}" type="pres">
      <dgm:prSet presAssocID="{6BB3F51F-E897-4A48-8523-904C6525BEBF}" presName="parSpace" presStyleCnt="0"/>
      <dgm:spPr/>
    </dgm:pt>
    <dgm:pt modelId="{4A719A4A-6B16-0641-BAC6-D995C5F5B0B9}" type="pres">
      <dgm:prSet presAssocID="{6C92AA15-1DDF-EC4B-A25D-8F0817AFFFA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C17B0D-52D7-3549-A381-FACAB111EB37}" type="pres">
      <dgm:prSet presAssocID="{41D92E3B-0435-5042-8D6A-B9B246CC421D}" presName="parSpace" presStyleCnt="0"/>
      <dgm:spPr/>
    </dgm:pt>
    <dgm:pt modelId="{398F8CA8-0436-994F-95C6-CAE31CA1AC69}" type="pres">
      <dgm:prSet presAssocID="{6BFE6673-2531-2D49-B5C7-B31D2D5E6C2E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A97752-C342-8E4B-B73C-B92DA7787525}" type="presOf" srcId="{6C92AA15-1DDF-EC4B-A25D-8F0817AFFFA4}" destId="{4A719A4A-6B16-0641-BAC6-D995C5F5B0B9}" srcOrd="0" destOrd="0" presId="urn:microsoft.com/office/officeart/2005/8/layout/hChevron3"/>
    <dgm:cxn modelId="{66890618-DFE8-C245-93E4-16D837E1F978}" srcId="{F5A54D24-B030-FC4E-ACE0-1854C4BB27D3}" destId="{6BFE6673-2531-2D49-B5C7-B31D2D5E6C2E}" srcOrd="3" destOrd="0" parTransId="{5078385E-DAAF-474A-87F5-25899E5CEFC3}" sibTransId="{71521475-190E-064A-AEE2-C36BDFBBE9EB}"/>
    <dgm:cxn modelId="{9942F5FA-5FA5-1F47-A8E0-1920F0122C8C}" srcId="{F5A54D24-B030-FC4E-ACE0-1854C4BB27D3}" destId="{DFF8DF35-D4CB-C042-BCEC-20C2E975CEEC}" srcOrd="1" destOrd="0" parTransId="{0EDA83D0-8017-004E-8422-023DC69EDAD9}" sibTransId="{6BB3F51F-E897-4A48-8523-904C6525BEBF}"/>
    <dgm:cxn modelId="{DEEA9D7F-C7F3-2848-AD68-8CA80882DE79}" type="presOf" srcId="{DFF8DF35-D4CB-C042-BCEC-20C2E975CEEC}" destId="{A4924933-D22D-E94E-AE72-9E43DFC2A7C9}" srcOrd="0" destOrd="0" presId="urn:microsoft.com/office/officeart/2005/8/layout/hChevron3"/>
    <dgm:cxn modelId="{D5181B78-C501-2346-8D2A-751F5B48C177}" srcId="{F5A54D24-B030-FC4E-ACE0-1854C4BB27D3}" destId="{6C92AA15-1DDF-EC4B-A25D-8F0817AFFFA4}" srcOrd="2" destOrd="0" parTransId="{75903FAB-0814-5643-A769-4DA786CF6E0B}" sibTransId="{41D92E3B-0435-5042-8D6A-B9B246CC421D}"/>
    <dgm:cxn modelId="{E92E9964-2DE4-7B4A-B031-76CF72A5E5A8}" type="presOf" srcId="{6BFE6673-2531-2D49-B5C7-B31D2D5E6C2E}" destId="{398F8CA8-0436-994F-95C6-CAE31CA1AC69}" srcOrd="0" destOrd="0" presId="urn:microsoft.com/office/officeart/2005/8/layout/hChevron3"/>
    <dgm:cxn modelId="{9BB80D18-B799-1D48-B43F-5D562BC11604}" type="presOf" srcId="{C259A04B-176D-A143-95BE-C8B103DB27D1}" destId="{117EE16D-8CB3-D04D-8A66-83C42C065ADD}" srcOrd="0" destOrd="0" presId="urn:microsoft.com/office/officeart/2005/8/layout/hChevron3"/>
    <dgm:cxn modelId="{5ED84C79-F873-2B44-95CB-F7F5A29B1853}" srcId="{F5A54D24-B030-FC4E-ACE0-1854C4BB27D3}" destId="{C259A04B-176D-A143-95BE-C8B103DB27D1}" srcOrd="0" destOrd="0" parTransId="{1E1E779F-5D1E-944B-BA9C-81E742F9B146}" sibTransId="{B7DB9F81-825B-6242-BA4C-B2342765B3FC}"/>
    <dgm:cxn modelId="{0C878247-1F18-1E41-97CC-ECC7C95877AF}" type="presOf" srcId="{F5A54D24-B030-FC4E-ACE0-1854C4BB27D3}" destId="{F9507AC7-77B7-E246-8CC8-BD448428857F}" srcOrd="0" destOrd="0" presId="urn:microsoft.com/office/officeart/2005/8/layout/hChevron3"/>
    <dgm:cxn modelId="{7C43B39E-5E4E-B047-A6EA-8B35933B9EF7}" type="presParOf" srcId="{F9507AC7-77B7-E246-8CC8-BD448428857F}" destId="{117EE16D-8CB3-D04D-8A66-83C42C065ADD}" srcOrd="0" destOrd="0" presId="urn:microsoft.com/office/officeart/2005/8/layout/hChevron3"/>
    <dgm:cxn modelId="{3E0BECD3-984C-4E4C-9B04-4F748C371039}" type="presParOf" srcId="{F9507AC7-77B7-E246-8CC8-BD448428857F}" destId="{F3C52C4B-3298-A14B-B9F1-7C6697F716A8}" srcOrd="1" destOrd="0" presId="urn:microsoft.com/office/officeart/2005/8/layout/hChevron3"/>
    <dgm:cxn modelId="{3E2C448F-7C90-7144-909B-DF7E11BC6F31}" type="presParOf" srcId="{F9507AC7-77B7-E246-8CC8-BD448428857F}" destId="{A4924933-D22D-E94E-AE72-9E43DFC2A7C9}" srcOrd="2" destOrd="0" presId="urn:microsoft.com/office/officeart/2005/8/layout/hChevron3"/>
    <dgm:cxn modelId="{4563CF2E-B128-9B43-8FAE-C8C1C2F0595A}" type="presParOf" srcId="{F9507AC7-77B7-E246-8CC8-BD448428857F}" destId="{5D483EA6-7744-1E4F-B9D9-2396FAB2EB36}" srcOrd="3" destOrd="0" presId="urn:microsoft.com/office/officeart/2005/8/layout/hChevron3"/>
    <dgm:cxn modelId="{2F96A845-BBD0-D942-97E5-9ACEF0CA1B04}" type="presParOf" srcId="{F9507AC7-77B7-E246-8CC8-BD448428857F}" destId="{4A719A4A-6B16-0641-BAC6-D995C5F5B0B9}" srcOrd="4" destOrd="0" presId="urn:microsoft.com/office/officeart/2005/8/layout/hChevron3"/>
    <dgm:cxn modelId="{C526C124-7C86-4847-A46D-4E4B419D644E}" type="presParOf" srcId="{F9507AC7-77B7-E246-8CC8-BD448428857F}" destId="{3FC17B0D-52D7-3549-A381-FACAB111EB37}" srcOrd="5" destOrd="0" presId="urn:microsoft.com/office/officeart/2005/8/layout/hChevron3"/>
    <dgm:cxn modelId="{C4BCE05F-ECEC-984C-9CBC-9DA1E407FD88}" type="presParOf" srcId="{F9507AC7-77B7-E246-8CC8-BD448428857F}" destId="{398F8CA8-0436-994F-95C6-CAE31CA1AC6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A54D24-B030-FC4E-ACE0-1854C4BB27D3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C259A04B-176D-A143-95BE-C8B103DB27D1}">
      <dgm:prSet phldrT="[Text]"/>
      <dgm:spPr/>
      <dgm:t>
        <a:bodyPr/>
        <a:lstStyle/>
        <a:p>
          <a:r>
            <a:rPr lang="en-US" dirty="0" smtClean="0"/>
            <a:t>Analyze Examples</a:t>
          </a:r>
          <a:endParaRPr lang="en-US" dirty="0"/>
        </a:p>
      </dgm:t>
    </dgm:pt>
    <dgm:pt modelId="{1E1E779F-5D1E-944B-BA9C-81E742F9B146}" type="parTrans" cxnId="{5ED84C79-F873-2B44-95CB-F7F5A29B1853}">
      <dgm:prSet/>
      <dgm:spPr/>
      <dgm:t>
        <a:bodyPr/>
        <a:lstStyle/>
        <a:p>
          <a:endParaRPr lang="en-US"/>
        </a:p>
      </dgm:t>
    </dgm:pt>
    <dgm:pt modelId="{B7DB9F81-825B-6242-BA4C-B2342765B3FC}" type="sibTrans" cxnId="{5ED84C79-F873-2B44-95CB-F7F5A29B1853}">
      <dgm:prSet/>
      <dgm:spPr/>
      <dgm:t>
        <a:bodyPr/>
        <a:lstStyle/>
        <a:p>
          <a:endParaRPr lang="en-US"/>
        </a:p>
      </dgm:t>
    </dgm:pt>
    <dgm:pt modelId="{6C92AA15-1DDF-EC4B-A25D-8F0817AFFFA4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Practice with Taxonomies</a:t>
          </a:r>
          <a:endParaRPr lang="en-US" dirty="0"/>
        </a:p>
      </dgm:t>
    </dgm:pt>
    <dgm:pt modelId="{75903FAB-0814-5643-A769-4DA786CF6E0B}" type="parTrans" cxnId="{D5181B78-C501-2346-8D2A-751F5B48C177}">
      <dgm:prSet/>
      <dgm:spPr/>
      <dgm:t>
        <a:bodyPr/>
        <a:lstStyle/>
        <a:p>
          <a:endParaRPr lang="en-US"/>
        </a:p>
      </dgm:t>
    </dgm:pt>
    <dgm:pt modelId="{41D92E3B-0435-5042-8D6A-B9B246CC421D}" type="sibTrans" cxnId="{D5181B78-C501-2346-8D2A-751F5B48C177}">
      <dgm:prSet/>
      <dgm:spPr/>
      <dgm:t>
        <a:bodyPr/>
        <a:lstStyle/>
        <a:p>
          <a:endParaRPr lang="en-US"/>
        </a:p>
      </dgm:t>
    </dgm:pt>
    <dgm:pt modelId="{6BFE6673-2531-2D49-B5C7-B31D2D5E6C2E}">
      <dgm:prSet phldrT="[Text]"/>
      <dgm:spPr/>
      <dgm:t>
        <a:bodyPr/>
        <a:lstStyle/>
        <a:p>
          <a:r>
            <a:rPr lang="en-US" dirty="0" smtClean="0"/>
            <a:t>Plan Your Own</a:t>
          </a:r>
          <a:endParaRPr lang="en-US" dirty="0"/>
        </a:p>
      </dgm:t>
    </dgm:pt>
    <dgm:pt modelId="{5078385E-DAAF-474A-87F5-25899E5CEFC3}" type="parTrans" cxnId="{66890618-DFE8-C245-93E4-16D837E1F978}">
      <dgm:prSet/>
      <dgm:spPr/>
      <dgm:t>
        <a:bodyPr/>
        <a:lstStyle/>
        <a:p>
          <a:endParaRPr lang="en-US"/>
        </a:p>
      </dgm:t>
    </dgm:pt>
    <dgm:pt modelId="{71521475-190E-064A-AEE2-C36BDFBBE9EB}" type="sibTrans" cxnId="{66890618-DFE8-C245-93E4-16D837E1F978}">
      <dgm:prSet/>
      <dgm:spPr/>
      <dgm:t>
        <a:bodyPr/>
        <a:lstStyle/>
        <a:p>
          <a:endParaRPr lang="en-US"/>
        </a:p>
      </dgm:t>
    </dgm:pt>
    <dgm:pt modelId="{DFF8DF35-D4CB-C042-BCEC-20C2E975CEEC}">
      <dgm:prSet phldrT="[Text]"/>
      <dgm:spPr/>
      <dgm:t>
        <a:bodyPr/>
        <a:lstStyle/>
        <a:p>
          <a:r>
            <a:rPr lang="en-US" dirty="0" smtClean="0"/>
            <a:t>Explore Taxonomies</a:t>
          </a:r>
          <a:endParaRPr lang="en-US" dirty="0"/>
        </a:p>
      </dgm:t>
    </dgm:pt>
    <dgm:pt modelId="{0EDA83D0-8017-004E-8422-023DC69EDAD9}" type="parTrans" cxnId="{9942F5FA-5FA5-1F47-A8E0-1920F0122C8C}">
      <dgm:prSet/>
      <dgm:spPr/>
      <dgm:t>
        <a:bodyPr/>
        <a:lstStyle/>
        <a:p>
          <a:endParaRPr lang="en-US"/>
        </a:p>
      </dgm:t>
    </dgm:pt>
    <dgm:pt modelId="{6BB3F51F-E897-4A48-8523-904C6525BEBF}" type="sibTrans" cxnId="{9942F5FA-5FA5-1F47-A8E0-1920F0122C8C}">
      <dgm:prSet/>
      <dgm:spPr/>
      <dgm:t>
        <a:bodyPr/>
        <a:lstStyle/>
        <a:p>
          <a:endParaRPr lang="en-US"/>
        </a:p>
      </dgm:t>
    </dgm:pt>
    <dgm:pt modelId="{F9507AC7-77B7-E246-8CC8-BD448428857F}" type="pres">
      <dgm:prSet presAssocID="{F5A54D24-B030-FC4E-ACE0-1854C4BB27D3}" presName="Name0" presStyleCnt="0">
        <dgm:presLayoutVars>
          <dgm:dir/>
          <dgm:resizeHandles val="exact"/>
        </dgm:presLayoutVars>
      </dgm:prSet>
      <dgm:spPr/>
    </dgm:pt>
    <dgm:pt modelId="{117EE16D-8CB3-D04D-8A66-83C42C065ADD}" type="pres">
      <dgm:prSet presAssocID="{C259A04B-176D-A143-95BE-C8B103DB27D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52C4B-3298-A14B-B9F1-7C6697F716A8}" type="pres">
      <dgm:prSet presAssocID="{B7DB9F81-825B-6242-BA4C-B2342765B3FC}" presName="parSpace" presStyleCnt="0"/>
      <dgm:spPr/>
    </dgm:pt>
    <dgm:pt modelId="{A4924933-D22D-E94E-AE72-9E43DFC2A7C9}" type="pres">
      <dgm:prSet presAssocID="{DFF8DF35-D4CB-C042-BCEC-20C2E975CEE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3EA6-7744-1E4F-B9D9-2396FAB2EB36}" type="pres">
      <dgm:prSet presAssocID="{6BB3F51F-E897-4A48-8523-904C6525BEBF}" presName="parSpace" presStyleCnt="0"/>
      <dgm:spPr/>
    </dgm:pt>
    <dgm:pt modelId="{4A719A4A-6B16-0641-BAC6-D995C5F5B0B9}" type="pres">
      <dgm:prSet presAssocID="{6C92AA15-1DDF-EC4B-A25D-8F0817AFFFA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C17B0D-52D7-3549-A381-FACAB111EB37}" type="pres">
      <dgm:prSet presAssocID="{41D92E3B-0435-5042-8D6A-B9B246CC421D}" presName="parSpace" presStyleCnt="0"/>
      <dgm:spPr/>
    </dgm:pt>
    <dgm:pt modelId="{398F8CA8-0436-994F-95C6-CAE31CA1AC69}" type="pres">
      <dgm:prSet presAssocID="{6BFE6673-2531-2D49-B5C7-B31D2D5E6C2E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181B78-C501-2346-8D2A-751F5B48C177}" srcId="{F5A54D24-B030-FC4E-ACE0-1854C4BB27D3}" destId="{6C92AA15-1DDF-EC4B-A25D-8F0817AFFFA4}" srcOrd="2" destOrd="0" parTransId="{75903FAB-0814-5643-A769-4DA786CF6E0B}" sibTransId="{41D92E3B-0435-5042-8D6A-B9B246CC421D}"/>
    <dgm:cxn modelId="{5ED84C79-F873-2B44-95CB-F7F5A29B1853}" srcId="{F5A54D24-B030-FC4E-ACE0-1854C4BB27D3}" destId="{C259A04B-176D-A143-95BE-C8B103DB27D1}" srcOrd="0" destOrd="0" parTransId="{1E1E779F-5D1E-944B-BA9C-81E742F9B146}" sibTransId="{B7DB9F81-825B-6242-BA4C-B2342765B3FC}"/>
    <dgm:cxn modelId="{66890618-DFE8-C245-93E4-16D837E1F978}" srcId="{F5A54D24-B030-FC4E-ACE0-1854C4BB27D3}" destId="{6BFE6673-2531-2D49-B5C7-B31D2D5E6C2E}" srcOrd="3" destOrd="0" parTransId="{5078385E-DAAF-474A-87F5-25899E5CEFC3}" sibTransId="{71521475-190E-064A-AEE2-C36BDFBBE9EB}"/>
    <dgm:cxn modelId="{91BBB219-54C1-7246-8EE0-DED690DD1F33}" type="presOf" srcId="{DFF8DF35-D4CB-C042-BCEC-20C2E975CEEC}" destId="{A4924933-D22D-E94E-AE72-9E43DFC2A7C9}" srcOrd="0" destOrd="0" presId="urn:microsoft.com/office/officeart/2005/8/layout/hChevron3"/>
    <dgm:cxn modelId="{8129932A-D2CA-4541-8599-9971D97FF215}" type="presOf" srcId="{F5A54D24-B030-FC4E-ACE0-1854C4BB27D3}" destId="{F9507AC7-77B7-E246-8CC8-BD448428857F}" srcOrd="0" destOrd="0" presId="urn:microsoft.com/office/officeart/2005/8/layout/hChevron3"/>
    <dgm:cxn modelId="{BE154B60-1EF0-684C-8E32-32AFFF3B42A3}" type="presOf" srcId="{6C92AA15-1DDF-EC4B-A25D-8F0817AFFFA4}" destId="{4A719A4A-6B16-0641-BAC6-D995C5F5B0B9}" srcOrd="0" destOrd="0" presId="urn:microsoft.com/office/officeart/2005/8/layout/hChevron3"/>
    <dgm:cxn modelId="{FA807D62-32E7-E146-99CD-1FFDFA3BC9AD}" type="presOf" srcId="{6BFE6673-2531-2D49-B5C7-B31D2D5E6C2E}" destId="{398F8CA8-0436-994F-95C6-CAE31CA1AC69}" srcOrd="0" destOrd="0" presId="urn:microsoft.com/office/officeart/2005/8/layout/hChevron3"/>
    <dgm:cxn modelId="{9942F5FA-5FA5-1F47-A8E0-1920F0122C8C}" srcId="{F5A54D24-B030-FC4E-ACE0-1854C4BB27D3}" destId="{DFF8DF35-D4CB-C042-BCEC-20C2E975CEEC}" srcOrd="1" destOrd="0" parTransId="{0EDA83D0-8017-004E-8422-023DC69EDAD9}" sibTransId="{6BB3F51F-E897-4A48-8523-904C6525BEBF}"/>
    <dgm:cxn modelId="{E565EECB-D88F-9341-880D-A05E9E78F34F}" type="presOf" srcId="{C259A04B-176D-A143-95BE-C8B103DB27D1}" destId="{117EE16D-8CB3-D04D-8A66-83C42C065ADD}" srcOrd="0" destOrd="0" presId="urn:microsoft.com/office/officeart/2005/8/layout/hChevron3"/>
    <dgm:cxn modelId="{60786F38-14E9-2940-8097-FC0E7625724C}" type="presParOf" srcId="{F9507AC7-77B7-E246-8CC8-BD448428857F}" destId="{117EE16D-8CB3-D04D-8A66-83C42C065ADD}" srcOrd="0" destOrd="0" presId="urn:microsoft.com/office/officeart/2005/8/layout/hChevron3"/>
    <dgm:cxn modelId="{7CE96271-CF75-264B-B3A3-6665760E2283}" type="presParOf" srcId="{F9507AC7-77B7-E246-8CC8-BD448428857F}" destId="{F3C52C4B-3298-A14B-B9F1-7C6697F716A8}" srcOrd="1" destOrd="0" presId="urn:microsoft.com/office/officeart/2005/8/layout/hChevron3"/>
    <dgm:cxn modelId="{80A9B62E-C3BA-6F41-8170-8F6FCF64EFEA}" type="presParOf" srcId="{F9507AC7-77B7-E246-8CC8-BD448428857F}" destId="{A4924933-D22D-E94E-AE72-9E43DFC2A7C9}" srcOrd="2" destOrd="0" presId="urn:microsoft.com/office/officeart/2005/8/layout/hChevron3"/>
    <dgm:cxn modelId="{EE66BD7B-2C6C-D948-B97D-DCB796CC80A0}" type="presParOf" srcId="{F9507AC7-77B7-E246-8CC8-BD448428857F}" destId="{5D483EA6-7744-1E4F-B9D9-2396FAB2EB36}" srcOrd="3" destOrd="0" presId="urn:microsoft.com/office/officeart/2005/8/layout/hChevron3"/>
    <dgm:cxn modelId="{1008C29C-E210-E849-B67E-499FF079AB6E}" type="presParOf" srcId="{F9507AC7-77B7-E246-8CC8-BD448428857F}" destId="{4A719A4A-6B16-0641-BAC6-D995C5F5B0B9}" srcOrd="4" destOrd="0" presId="urn:microsoft.com/office/officeart/2005/8/layout/hChevron3"/>
    <dgm:cxn modelId="{576387AE-473A-3948-8477-A01CC61A2CAE}" type="presParOf" srcId="{F9507AC7-77B7-E246-8CC8-BD448428857F}" destId="{3FC17B0D-52D7-3549-A381-FACAB111EB37}" srcOrd="5" destOrd="0" presId="urn:microsoft.com/office/officeart/2005/8/layout/hChevron3"/>
    <dgm:cxn modelId="{156488AB-3D69-5C44-87E4-61DB9BE45344}" type="presParOf" srcId="{F9507AC7-77B7-E246-8CC8-BD448428857F}" destId="{398F8CA8-0436-994F-95C6-CAE31CA1AC6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A54D24-B030-FC4E-ACE0-1854C4BB27D3}" type="doc">
      <dgm:prSet loTypeId="urn:microsoft.com/office/officeart/2005/8/layout/hChevron3" loCatId="" qsTypeId="urn:microsoft.com/office/officeart/2005/8/quickstyle/simple2" qsCatId="simple" csTypeId="urn:microsoft.com/office/officeart/2005/8/colors/accent1_2" csCatId="accent1" phldr="1"/>
      <dgm:spPr/>
    </dgm:pt>
    <dgm:pt modelId="{C259A04B-176D-A143-95BE-C8B103DB27D1}">
      <dgm:prSet phldrT="[Text]"/>
      <dgm:spPr/>
      <dgm:t>
        <a:bodyPr/>
        <a:lstStyle/>
        <a:p>
          <a:r>
            <a:rPr lang="en-US" dirty="0" smtClean="0"/>
            <a:t>Analyze Examples</a:t>
          </a:r>
          <a:endParaRPr lang="en-US" dirty="0"/>
        </a:p>
      </dgm:t>
    </dgm:pt>
    <dgm:pt modelId="{1E1E779F-5D1E-944B-BA9C-81E742F9B146}" type="parTrans" cxnId="{5ED84C79-F873-2B44-95CB-F7F5A29B1853}">
      <dgm:prSet/>
      <dgm:spPr/>
      <dgm:t>
        <a:bodyPr/>
        <a:lstStyle/>
        <a:p>
          <a:endParaRPr lang="en-US"/>
        </a:p>
      </dgm:t>
    </dgm:pt>
    <dgm:pt modelId="{B7DB9F81-825B-6242-BA4C-B2342765B3FC}" type="sibTrans" cxnId="{5ED84C79-F873-2B44-95CB-F7F5A29B1853}">
      <dgm:prSet/>
      <dgm:spPr/>
      <dgm:t>
        <a:bodyPr/>
        <a:lstStyle/>
        <a:p>
          <a:endParaRPr lang="en-US"/>
        </a:p>
      </dgm:t>
    </dgm:pt>
    <dgm:pt modelId="{6C92AA15-1DDF-EC4B-A25D-8F0817AFFFA4}">
      <dgm:prSet phldrT="[Text]"/>
      <dgm:spPr/>
      <dgm:t>
        <a:bodyPr/>
        <a:lstStyle/>
        <a:p>
          <a:r>
            <a:rPr lang="en-US" dirty="0" smtClean="0"/>
            <a:t>Practice with Taxonomies</a:t>
          </a:r>
          <a:endParaRPr lang="en-US" dirty="0"/>
        </a:p>
      </dgm:t>
    </dgm:pt>
    <dgm:pt modelId="{75903FAB-0814-5643-A769-4DA786CF6E0B}" type="parTrans" cxnId="{D5181B78-C501-2346-8D2A-751F5B48C177}">
      <dgm:prSet/>
      <dgm:spPr/>
      <dgm:t>
        <a:bodyPr/>
        <a:lstStyle/>
        <a:p>
          <a:endParaRPr lang="en-US"/>
        </a:p>
      </dgm:t>
    </dgm:pt>
    <dgm:pt modelId="{41D92E3B-0435-5042-8D6A-B9B246CC421D}" type="sibTrans" cxnId="{D5181B78-C501-2346-8D2A-751F5B48C177}">
      <dgm:prSet/>
      <dgm:spPr/>
      <dgm:t>
        <a:bodyPr/>
        <a:lstStyle/>
        <a:p>
          <a:endParaRPr lang="en-US"/>
        </a:p>
      </dgm:t>
    </dgm:pt>
    <dgm:pt modelId="{6BFE6673-2531-2D49-B5C7-B31D2D5E6C2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Plan Your Own</a:t>
          </a:r>
          <a:endParaRPr lang="en-US" dirty="0"/>
        </a:p>
      </dgm:t>
    </dgm:pt>
    <dgm:pt modelId="{5078385E-DAAF-474A-87F5-25899E5CEFC3}" type="parTrans" cxnId="{66890618-DFE8-C245-93E4-16D837E1F978}">
      <dgm:prSet/>
      <dgm:spPr/>
      <dgm:t>
        <a:bodyPr/>
        <a:lstStyle/>
        <a:p>
          <a:endParaRPr lang="en-US"/>
        </a:p>
      </dgm:t>
    </dgm:pt>
    <dgm:pt modelId="{71521475-190E-064A-AEE2-C36BDFBBE9EB}" type="sibTrans" cxnId="{66890618-DFE8-C245-93E4-16D837E1F978}">
      <dgm:prSet/>
      <dgm:spPr/>
      <dgm:t>
        <a:bodyPr/>
        <a:lstStyle/>
        <a:p>
          <a:endParaRPr lang="en-US"/>
        </a:p>
      </dgm:t>
    </dgm:pt>
    <dgm:pt modelId="{DFF8DF35-D4CB-C042-BCEC-20C2E975CEEC}">
      <dgm:prSet phldrT="[Text]"/>
      <dgm:spPr/>
      <dgm:t>
        <a:bodyPr/>
        <a:lstStyle/>
        <a:p>
          <a:r>
            <a:rPr lang="en-US" dirty="0" smtClean="0"/>
            <a:t>Explore Taxonomies</a:t>
          </a:r>
          <a:endParaRPr lang="en-US" dirty="0"/>
        </a:p>
      </dgm:t>
    </dgm:pt>
    <dgm:pt modelId="{0EDA83D0-8017-004E-8422-023DC69EDAD9}" type="parTrans" cxnId="{9942F5FA-5FA5-1F47-A8E0-1920F0122C8C}">
      <dgm:prSet/>
      <dgm:spPr/>
      <dgm:t>
        <a:bodyPr/>
        <a:lstStyle/>
        <a:p>
          <a:endParaRPr lang="en-US"/>
        </a:p>
      </dgm:t>
    </dgm:pt>
    <dgm:pt modelId="{6BB3F51F-E897-4A48-8523-904C6525BEBF}" type="sibTrans" cxnId="{9942F5FA-5FA5-1F47-A8E0-1920F0122C8C}">
      <dgm:prSet/>
      <dgm:spPr/>
      <dgm:t>
        <a:bodyPr/>
        <a:lstStyle/>
        <a:p>
          <a:endParaRPr lang="en-US"/>
        </a:p>
      </dgm:t>
    </dgm:pt>
    <dgm:pt modelId="{F9507AC7-77B7-E246-8CC8-BD448428857F}" type="pres">
      <dgm:prSet presAssocID="{F5A54D24-B030-FC4E-ACE0-1854C4BB27D3}" presName="Name0" presStyleCnt="0">
        <dgm:presLayoutVars>
          <dgm:dir/>
          <dgm:resizeHandles val="exact"/>
        </dgm:presLayoutVars>
      </dgm:prSet>
      <dgm:spPr/>
    </dgm:pt>
    <dgm:pt modelId="{117EE16D-8CB3-D04D-8A66-83C42C065ADD}" type="pres">
      <dgm:prSet presAssocID="{C259A04B-176D-A143-95BE-C8B103DB27D1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52C4B-3298-A14B-B9F1-7C6697F716A8}" type="pres">
      <dgm:prSet presAssocID="{B7DB9F81-825B-6242-BA4C-B2342765B3FC}" presName="parSpace" presStyleCnt="0"/>
      <dgm:spPr/>
    </dgm:pt>
    <dgm:pt modelId="{A4924933-D22D-E94E-AE72-9E43DFC2A7C9}" type="pres">
      <dgm:prSet presAssocID="{DFF8DF35-D4CB-C042-BCEC-20C2E975CEE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83EA6-7744-1E4F-B9D9-2396FAB2EB36}" type="pres">
      <dgm:prSet presAssocID="{6BB3F51F-E897-4A48-8523-904C6525BEBF}" presName="parSpace" presStyleCnt="0"/>
      <dgm:spPr/>
    </dgm:pt>
    <dgm:pt modelId="{4A719A4A-6B16-0641-BAC6-D995C5F5B0B9}" type="pres">
      <dgm:prSet presAssocID="{6C92AA15-1DDF-EC4B-A25D-8F0817AFFFA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C17B0D-52D7-3549-A381-FACAB111EB37}" type="pres">
      <dgm:prSet presAssocID="{41D92E3B-0435-5042-8D6A-B9B246CC421D}" presName="parSpace" presStyleCnt="0"/>
      <dgm:spPr/>
    </dgm:pt>
    <dgm:pt modelId="{398F8CA8-0436-994F-95C6-CAE31CA1AC69}" type="pres">
      <dgm:prSet presAssocID="{6BFE6673-2531-2D49-B5C7-B31D2D5E6C2E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890618-DFE8-C245-93E4-16D837E1F978}" srcId="{F5A54D24-B030-FC4E-ACE0-1854C4BB27D3}" destId="{6BFE6673-2531-2D49-B5C7-B31D2D5E6C2E}" srcOrd="3" destOrd="0" parTransId="{5078385E-DAAF-474A-87F5-25899E5CEFC3}" sibTransId="{71521475-190E-064A-AEE2-C36BDFBBE9EB}"/>
    <dgm:cxn modelId="{9942F5FA-5FA5-1F47-A8E0-1920F0122C8C}" srcId="{F5A54D24-B030-FC4E-ACE0-1854C4BB27D3}" destId="{DFF8DF35-D4CB-C042-BCEC-20C2E975CEEC}" srcOrd="1" destOrd="0" parTransId="{0EDA83D0-8017-004E-8422-023DC69EDAD9}" sibTransId="{6BB3F51F-E897-4A48-8523-904C6525BEBF}"/>
    <dgm:cxn modelId="{D5181B78-C501-2346-8D2A-751F5B48C177}" srcId="{F5A54D24-B030-FC4E-ACE0-1854C4BB27D3}" destId="{6C92AA15-1DDF-EC4B-A25D-8F0817AFFFA4}" srcOrd="2" destOrd="0" parTransId="{75903FAB-0814-5643-A769-4DA786CF6E0B}" sibTransId="{41D92E3B-0435-5042-8D6A-B9B246CC421D}"/>
    <dgm:cxn modelId="{D7FA6758-27A3-6844-B254-A0F4E8C6B87C}" type="presOf" srcId="{DFF8DF35-D4CB-C042-BCEC-20C2E975CEEC}" destId="{A4924933-D22D-E94E-AE72-9E43DFC2A7C9}" srcOrd="0" destOrd="0" presId="urn:microsoft.com/office/officeart/2005/8/layout/hChevron3"/>
    <dgm:cxn modelId="{534A2F0B-9A2D-9045-AC50-2A5C9D1561E0}" type="presOf" srcId="{C259A04B-176D-A143-95BE-C8B103DB27D1}" destId="{117EE16D-8CB3-D04D-8A66-83C42C065ADD}" srcOrd="0" destOrd="0" presId="urn:microsoft.com/office/officeart/2005/8/layout/hChevron3"/>
    <dgm:cxn modelId="{A1185FA1-994A-954B-B358-07CA3945B427}" type="presOf" srcId="{F5A54D24-B030-FC4E-ACE0-1854C4BB27D3}" destId="{F9507AC7-77B7-E246-8CC8-BD448428857F}" srcOrd="0" destOrd="0" presId="urn:microsoft.com/office/officeart/2005/8/layout/hChevron3"/>
    <dgm:cxn modelId="{E444FB17-4D08-F34F-A9C9-339CFC2C525B}" type="presOf" srcId="{6BFE6673-2531-2D49-B5C7-B31D2D5E6C2E}" destId="{398F8CA8-0436-994F-95C6-CAE31CA1AC69}" srcOrd="0" destOrd="0" presId="urn:microsoft.com/office/officeart/2005/8/layout/hChevron3"/>
    <dgm:cxn modelId="{5ED84C79-F873-2B44-95CB-F7F5A29B1853}" srcId="{F5A54D24-B030-FC4E-ACE0-1854C4BB27D3}" destId="{C259A04B-176D-A143-95BE-C8B103DB27D1}" srcOrd="0" destOrd="0" parTransId="{1E1E779F-5D1E-944B-BA9C-81E742F9B146}" sibTransId="{B7DB9F81-825B-6242-BA4C-B2342765B3FC}"/>
    <dgm:cxn modelId="{4BF3B1EC-E8F2-8545-84F9-78139837D270}" type="presOf" srcId="{6C92AA15-1DDF-EC4B-A25D-8F0817AFFFA4}" destId="{4A719A4A-6B16-0641-BAC6-D995C5F5B0B9}" srcOrd="0" destOrd="0" presId="urn:microsoft.com/office/officeart/2005/8/layout/hChevron3"/>
    <dgm:cxn modelId="{A38D6F7C-22F6-F949-8117-65AA5D1D9FE1}" type="presParOf" srcId="{F9507AC7-77B7-E246-8CC8-BD448428857F}" destId="{117EE16D-8CB3-D04D-8A66-83C42C065ADD}" srcOrd="0" destOrd="0" presId="urn:microsoft.com/office/officeart/2005/8/layout/hChevron3"/>
    <dgm:cxn modelId="{44E1258D-3505-2140-8292-360A8A521F9C}" type="presParOf" srcId="{F9507AC7-77B7-E246-8CC8-BD448428857F}" destId="{F3C52C4B-3298-A14B-B9F1-7C6697F716A8}" srcOrd="1" destOrd="0" presId="urn:microsoft.com/office/officeart/2005/8/layout/hChevron3"/>
    <dgm:cxn modelId="{6E1A2999-F209-5B42-972D-4CBC7B489734}" type="presParOf" srcId="{F9507AC7-77B7-E246-8CC8-BD448428857F}" destId="{A4924933-D22D-E94E-AE72-9E43DFC2A7C9}" srcOrd="2" destOrd="0" presId="urn:microsoft.com/office/officeart/2005/8/layout/hChevron3"/>
    <dgm:cxn modelId="{FEDE687C-BC0B-1246-99C7-50F0297553E7}" type="presParOf" srcId="{F9507AC7-77B7-E246-8CC8-BD448428857F}" destId="{5D483EA6-7744-1E4F-B9D9-2396FAB2EB36}" srcOrd="3" destOrd="0" presId="urn:microsoft.com/office/officeart/2005/8/layout/hChevron3"/>
    <dgm:cxn modelId="{07E86C3B-6573-0F4C-B6C1-CACE19755F67}" type="presParOf" srcId="{F9507AC7-77B7-E246-8CC8-BD448428857F}" destId="{4A719A4A-6B16-0641-BAC6-D995C5F5B0B9}" srcOrd="4" destOrd="0" presId="urn:microsoft.com/office/officeart/2005/8/layout/hChevron3"/>
    <dgm:cxn modelId="{C23B2AD6-7FB3-F14D-9A8C-A81FDD693141}" type="presParOf" srcId="{F9507AC7-77B7-E246-8CC8-BD448428857F}" destId="{3FC17B0D-52D7-3549-A381-FACAB111EB37}" srcOrd="5" destOrd="0" presId="urn:microsoft.com/office/officeart/2005/8/layout/hChevron3"/>
    <dgm:cxn modelId="{77658090-2181-D643-A0E4-FB03ED0EBCA0}" type="presParOf" srcId="{F9507AC7-77B7-E246-8CC8-BD448428857F}" destId="{398F8CA8-0436-994F-95C6-CAE31CA1AC6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E16D-8CB3-D04D-8A66-83C42C065ADD}">
      <dsp:nvSpPr>
        <dsp:cNvPr id="0" name=""/>
        <dsp:cNvSpPr/>
      </dsp:nvSpPr>
      <dsp:spPr>
        <a:xfrm>
          <a:off x="2411" y="1213425"/>
          <a:ext cx="2419052" cy="9676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Analyze Examples</a:t>
          </a:r>
          <a:endParaRPr lang="en-US" sz="2000" kern="1200" dirty="0"/>
        </a:p>
      </dsp:txBody>
      <dsp:txXfrm>
        <a:off x="2411" y="1213425"/>
        <a:ext cx="2177147" cy="967620"/>
      </dsp:txXfrm>
    </dsp:sp>
    <dsp:sp modelId="{A4924933-D22D-E94E-AE72-9E43DFC2A7C9}">
      <dsp:nvSpPr>
        <dsp:cNvPr id="0" name=""/>
        <dsp:cNvSpPr/>
      </dsp:nvSpPr>
      <dsp:spPr>
        <a:xfrm>
          <a:off x="1937652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Explore Taxonomies</a:t>
          </a:r>
          <a:endParaRPr lang="en-US" sz="2000" kern="1200" dirty="0"/>
        </a:p>
      </dsp:txBody>
      <dsp:txXfrm>
        <a:off x="2421462" y="1213425"/>
        <a:ext cx="1451432" cy="967620"/>
      </dsp:txXfrm>
    </dsp:sp>
    <dsp:sp modelId="{4A719A4A-6B16-0641-BAC6-D995C5F5B0B9}">
      <dsp:nvSpPr>
        <dsp:cNvPr id="0" name=""/>
        <dsp:cNvSpPr/>
      </dsp:nvSpPr>
      <dsp:spPr>
        <a:xfrm>
          <a:off x="3872894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Practice with Taxonomies</a:t>
          </a:r>
          <a:endParaRPr lang="en-US" sz="2000" kern="1200" dirty="0"/>
        </a:p>
      </dsp:txBody>
      <dsp:txXfrm>
        <a:off x="4356704" y="1213425"/>
        <a:ext cx="1451432" cy="967620"/>
      </dsp:txXfrm>
    </dsp:sp>
    <dsp:sp modelId="{398F8CA8-0436-994F-95C6-CAE31CA1AC69}">
      <dsp:nvSpPr>
        <dsp:cNvPr id="0" name=""/>
        <dsp:cNvSpPr/>
      </dsp:nvSpPr>
      <dsp:spPr>
        <a:xfrm>
          <a:off x="5808136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 Your Own</a:t>
          </a:r>
          <a:endParaRPr lang="en-US" sz="2000" kern="1200" dirty="0"/>
        </a:p>
      </dsp:txBody>
      <dsp:txXfrm>
        <a:off x="6291946" y="1213425"/>
        <a:ext cx="1451432" cy="967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E16D-8CB3-D04D-8A66-83C42C065ADD}">
      <dsp:nvSpPr>
        <dsp:cNvPr id="0" name=""/>
        <dsp:cNvSpPr/>
      </dsp:nvSpPr>
      <dsp:spPr>
        <a:xfrm>
          <a:off x="2411" y="1213425"/>
          <a:ext cx="2419052" cy="967620"/>
        </a:xfrm>
        <a:prstGeom prst="homePlate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Analyze Examples</a:t>
          </a:r>
          <a:endParaRPr lang="en-US" sz="2000" kern="1200" dirty="0"/>
        </a:p>
      </dsp:txBody>
      <dsp:txXfrm>
        <a:off x="2411" y="1213425"/>
        <a:ext cx="2177147" cy="967620"/>
      </dsp:txXfrm>
    </dsp:sp>
    <dsp:sp modelId="{A4924933-D22D-E94E-AE72-9E43DFC2A7C9}">
      <dsp:nvSpPr>
        <dsp:cNvPr id="0" name=""/>
        <dsp:cNvSpPr/>
      </dsp:nvSpPr>
      <dsp:spPr>
        <a:xfrm>
          <a:off x="1937652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Explore Taxonomies</a:t>
          </a:r>
          <a:endParaRPr lang="en-US" sz="2000" kern="1200" dirty="0"/>
        </a:p>
      </dsp:txBody>
      <dsp:txXfrm>
        <a:off x="2421462" y="1213425"/>
        <a:ext cx="1451432" cy="967620"/>
      </dsp:txXfrm>
    </dsp:sp>
    <dsp:sp modelId="{4A719A4A-6B16-0641-BAC6-D995C5F5B0B9}">
      <dsp:nvSpPr>
        <dsp:cNvPr id="0" name=""/>
        <dsp:cNvSpPr/>
      </dsp:nvSpPr>
      <dsp:spPr>
        <a:xfrm>
          <a:off x="3872894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Practice with Taxonomies</a:t>
          </a:r>
          <a:endParaRPr lang="en-US" sz="2000" kern="1200" dirty="0"/>
        </a:p>
      </dsp:txBody>
      <dsp:txXfrm>
        <a:off x="4356704" y="1213425"/>
        <a:ext cx="1451432" cy="967620"/>
      </dsp:txXfrm>
    </dsp:sp>
    <dsp:sp modelId="{398F8CA8-0436-994F-95C6-CAE31CA1AC69}">
      <dsp:nvSpPr>
        <dsp:cNvPr id="0" name=""/>
        <dsp:cNvSpPr/>
      </dsp:nvSpPr>
      <dsp:spPr>
        <a:xfrm>
          <a:off x="5808136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 Your Own</a:t>
          </a:r>
          <a:endParaRPr lang="en-US" sz="2000" kern="1200" dirty="0"/>
        </a:p>
      </dsp:txBody>
      <dsp:txXfrm>
        <a:off x="6291946" y="1213425"/>
        <a:ext cx="1451432" cy="967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E16D-8CB3-D04D-8A66-83C42C065ADD}">
      <dsp:nvSpPr>
        <dsp:cNvPr id="0" name=""/>
        <dsp:cNvSpPr/>
      </dsp:nvSpPr>
      <dsp:spPr>
        <a:xfrm>
          <a:off x="2411" y="1213425"/>
          <a:ext cx="2419052" cy="9676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Analyze Examples</a:t>
          </a:r>
          <a:endParaRPr lang="en-US" sz="2000" kern="1200" dirty="0"/>
        </a:p>
      </dsp:txBody>
      <dsp:txXfrm>
        <a:off x="2411" y="1213425"/>
        <a:ext cx="2177147" cy="967620"/>
      </dsp:txXfrm>
    </dsp:sp>
    <dsp:sp modelId="{A4924933-D22D-E94E-AE72-9E43DFC2A7C9}">
      <dsp:nvSpPr>
        <dsp:cNvPr id="0" name=""/>
        <dsp:cNvSpPr/>
      </dsp:nvSpPr>
      <dsp:spPr>
        <a:xfrm>
          <a:off x="1937652" y="1213425"/>
          <a:ext cx="2419052" cy="967620"/>
        </a:xfrm>
        <a:prstGeom prst="chevron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Explore Taxonomies</a:t>
          </a:r>
          <a:endParaRPr lang="en-US" sz="2000" kern="1200" dirty="0"/>
        </a:p>
      </dsp:txBody>
      <dsp:txXfrm>
        <a:off x="2421462" y="1213425"/>
        <a:ext cx="1451432" cy="967620"/>
      </dsp:txXfrm>
    </dsp:sp>
    <dsp:sp modelId="{4A719A4A-6B16-0641-BAC6-D995C5F5B0B9}">
      <dsp:nvSpPr>
        <dsp:cNvPr id="0" name=""/>
        <dsp:cNvSpPr/>
      </dsp:nvSpPr>
      <dsp:spPr>
        <a:xfrm>
          <a:off x="3872894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Practice with Taxonomies</a:t>
          </a:r>
          <a:endParaRPr lang="en-US" sz="2000" kern="1200" dirty="0"/>
        </a:p>
      </dsp:txBody>
      <dsp:txXfrm>
        <a:off x="4356704" y="1213425"/>
        <a:ext cx="1451432" cy="967620"/>
      </dsp:txXfrm>
    </dsp:sp>
    <dsp:sp modelId="{398F8CA8-0436-994F-95C6-CAE31CA1AC69}">
      <dsp:nvSpPr>
        <dsp:cNvPr id="0" name=""/>
        <dsp:cNvSpPr/>
      </dsp:nvSpPr>
      <dsp:spPr>
        <a:xfrm>
          <a:off x="5808136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 Your Own</a:t>
          </a:r>
          <a:endParaRPr lang="en-US" sz="2000" kern="1200" dirty="0"/>
        </a:p>
      </dsp:txBody>
      <dsp:txXfrm>
        <a:off x="6291946" y="1213425"/>
        <a:ext cx="1451432" cy="9676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E16D-8CB3-D04D-8A66-83C42C065ADD}">
      <dsp:nvSpPr>
        <dsp:cNvPr id="0" name=""/>
        <dsp:cNvSpPr/>
      </dsp:nvSpPr>
      <dsp:spPr>
        <a:xfrm>
          <a:off x="2411" y="1213425"/>
          <a:ext cx="2419052" cy="9676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Analyze Examples</a:t>
          </a:r>
          <a:endParaRPr lang="en-US" sz="2000" kern="1200" dirty="0"/>
        </a:p>
      </dsp:txBody>
      <dsp:txXfrm>
        <a:off x="2411" y="1213425"/>
        <a:ext cx="2177147" cy="967620"/>
      </dsp:txXfrm>
    </dsp:sp>
    <dsp:sp modelId="{A4924933-D22D-E94E-AE72-9E43DFC2A7C9}">
      <dsp:nvSpPr>
        <dsp:cNvPr id="0" name=""/>
        <dsp:cNvSpPr/>
      </dsp:nvSpPr>
      <dsp:spPr>
        <a:xfrm>
          <a:off x="1937652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Explore Taxonomies</a:t>
          </a:r>
          <a:endParaRPr lang="en-US" sz="2000" kern="1200" dirty="0"/>
        </a:p>
      </dsp:txBody>
      <dsp:txXfrm>
        <a:off x="2421462" y="1213425"/>
        <a:ext cx="1451432" cy="967620"/>
      </dsp:txXfrm>
    </dsp:sp>
    <dsp:sp modelId="{4A719A4A-6B16-0641-BAC6-D995C5F5B0B9}">
      <dsp:nvSpPr>
        <dsp:cNvPr id="0" name=""/>
        <dsp:cNvSpPr/>
      </dsp:nvSpPr>
      <dsp:spPr>
        <a:xfrm>
          <a:off x="3872894" y="1213425"/>
          <a:ext cx="2419052" cy="967620"/>
        </a:xfrm>
        <a:prstGeom prst="chevron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Practice with Taxonomies</a:t>
          </a:r>
          <a:endParaRPr lang="en-US" sz="2000" kern="1200" dirty="0"/>
        </a:p>
      </dsp:txBody>
      <dsp:txXfrm>
        <a:off x="4356704" y="1213425"/>
        <a:ext cx="1451432" cy="967620"/>
      </dsp:txXfrm>
    </dsp:sp>
    <dsp:sp modelId="{398F8CA8-0436-994F-95C6-CAE31CA1AC69}">
      <dsp:nvSpPr>
        <dsp:cNvPr id="0" name=""/>
        <dsp:cNvSpPr/>
      </dsp:nvSpPr>
      <dsp:spPr>
        <a:xfrm>
          <a:off x="5808136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 Your Own</a:t>
          </a:r>
          <a:endParaRPr lang="en-US" sz="2000" kern="1200" dirty="0"/>
        </a:p>
      </dsp:txBody>
      <dsp:txXfrm>
        <a:off x="6291946" y="1213425"/>
        <a:ext cx="1451432" cy="967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EE16D-8CB3-D04D-8A66-83C42C065ADD}">
      <dsp:nvSpPr>
        <dsp:cNvPr id="0" name=""/>
        <dsp:cNvSpPr/>
      </dsp:nvSpPr>
      <dsp:spPr>
        <a:xfrm>
          <a:off x="2411" y="1213425"/>
          <a:ext cx="2419052" cy="9676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Analyze Examples</a:t>
          </a:r>
          <a:endParaRPr lang="en-US" sz="2000" kern="1200" dirty="0"/>
        </a:p>
      </dsp:txBody>
      <dsp:txXfrm>
        <a:off x="2411" y="1213425"/>
        <a:ext cx="2177147" cy="967620"/>
      </dsp:txXfrm>
    </dsp:sp>
    <dsp:sp modelId="{A4924933-D22D-E94E-AE72-9E43DFC2A7C9}">
      <dsp:nvSpPr>
        <dsp:cNvPr id="0" name=""/>
        <dsp:cNvSpPr/>
      </dsp:nvSpPr>
      <dsp:spPr>
        <a:xfrm>
          <a:off x="1937652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Explore Taxonomies</a:t>
          </a:r>
          <a:endParaRPr lang="en-US" sz="2000" kern="1200" dirty="0"/>
        </a:p>
      </dsp:txBody>
      <dsp:txXfrm>
        <a:off x="2421462" y="1213425"/>
        <a:ext cx="1451432" cy="967620"/>
      </dsp:txXfrm>
    </dsp:sp>
    <dsp:sp modelId="{4A719A4A-6B16-0641-BAC6-D995C5F5B0B9}">
      <dsp:nvSpPr>
        <dsp:cNvPr id="0" name=""/>
        <dsp:cNvSpPr/>
      </dsp:nvSpPr>
      <dsp:spPr>
        <a:xfrm>
          <a:off x="3872894" y="1213425"/>
          <a:ext cx="2419052" cy="9676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Practice with Taxonomies</a:t>
          </a:r>
          <a:endParaRPr lang="en-US" sz="2000" kern="1200" dirty="0"/>
        </a:p>
      </dsp:txBody>
      <dsp:txXfrm>
        <a:off x="4356704" y="1213425"/>
        <a:ext cx="1451432" cy="967620"/>
      </dsp:txXfrm>
    </dsp:sp>
    <dsp:sp modelId="{398F8CA8-0436-994F-95C6-CAE31CA1AC69}">
      <dsp:nvSpPr>
        <dsp:cNvPr id="0" name=""/>
        <dsp:cNvSpPr/>
      </dsp:nvSpPr>
      <dsp:spPr>
        <a:xfrm>
          <a:off x="5808136" y="1213425"/>
          <a:ext cx="2419052" cy="967620"/>
        </a:xfrm>
        <a:prstGeom prst="chevron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 Your Own</a:t>
          </a:r>
          <a:endParaRPr lang="en-US" sz="2000" kern="1200" dirty="0"/>
        </a:p>
      </dsp:txBody>
      <dsp:txXfrm>
        <a:off x="6291946" y="1213425"/>
        <a:ext cx="1451432" cy="967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DFA90-1BE4-F743-89DA-240D2320E572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E4F46-C2A3-DC40-B740-FAE6764C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0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E4F46-C2A3-DC40-B740-FAE6764CA8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E4F46-C2A3-DC40-B740-FAE6764CA8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5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E4F46-C2A3-DC40-B740-FAE6764CA8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69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E4F46-C2A3-DC40-B740-FAE6764CA8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8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0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1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1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6AD77-3CC7-9647-ABA6-15FDD3183CF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3745"/>
            <a:ext cx="7772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Instructional Planning with Learning Activity Types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71663"/>
            <a:ext cx="6400800" cy="131445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/>
              <a:t>Mark Hofer &amp; Judi Harris</a:t>
            </a:r>
          </a:p>
          <a:p>
            <a:pPr algn="l"/>
            <a:r>
              <a:rPr lang="en-US" sz="2800" dirty="0" smtClean="0"/>
              <a:t>College of William &amp; Mary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29" y="614363"/>
            <a:ext cx="543835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29064" y="3724345"/>
            <a:ext cx="1098352" cy="969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2" y="4439492"/>
            <a:ext cx="1026695" cy="3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course, you will…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1262697"/>
              </p:ext>
            </p:extLst>
          </p:nvPr>
        </p:nvGraphicFramePr>
        <p:xfrm>
          <a:off x="588985" y="301526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930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course, you will…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557505"/>
              </p:ext>
            </p:extLst>
          </p:nvPr>
        </p:nvGraphicFramePr>
        <p:xfrm>
          <a:off x="588985" y="301526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13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course, you will…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316223"/>
              </p:ext>
            </p:extLst>
          </p:nvPr>
        </p:nvGraphicFramePr>
        <p:xfrm>
          <a:off x="588985" y="301526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4007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course, you will…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002275"/>
              </p:ext>
            </p:extLst>
          </p:nvPr>
        </p:nvGraphicFramePr>
        <p:xfrm>
          <a:off x="588985" y="301526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005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course, you will…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5774650"/>
              </p:ext>
            </p:extLst>
          </p:nvPr>
        </p:nvGraphicFramePr>
        <p:xfrm>
          <a:off x="588985" y="301526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4656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flection.jpg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593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85" y="1043379"/>
            <a:ext cx="8229600" cy="3394472"/>
          </a:xfrm>
        </p:spPr>
        <p:txBody>
          <a:bodyPr/>
          <a:lstStyle/>
          <a:p>
            <a:r>
              <a:rPr lang="en-US" sz="3600" dirty="0" smtClean="0"/>
              <a:t>Most effective</a:t>
            </a:r>
            <a:r>
              <a:rPr lang="en-US" sz="3600" dirty="0"/>
              <a:t>? </a:t>
            </a:r>
            <a:endParaRPr lang="en-US" sz="3600" dirty="0" smtClean="0"/>
          </a:p>
          <a:p>
            <a:r>
              <a:rPr lang="en-US" sz="3600" dirty="0"/>
              <a:t>L</a:t>
            </a:r>
            <a:r>
              <a:rPr lang="en-US" sz="3600" dirty="0" smtClean="0"/>
              <a:t>east </a:t>
            </a:r>
            <a:r>
              <a:rPr lang="en-US" sz="3600" dirty="0"/>
              <a:t>effective? </a:t>
            </a:r>
            <a:endParaRPr lang="en-US" sz="3600" dirty="0" smtClean="0"/>
          </a:p>
          <a:p>
            <a:r>
              <a:rPr lang="en-US" sz="3600" dirty="0" smtClean="0"/>
              <a:t>Why? </a:t>
            </a:r>
            <a:endParaRPr lang="en-US" sz="36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25982" r="15493" b="23224"/>
          <a:stretch/>
        </p:blipFill>
        <p:spPr>
          <a:xfrm>
            <a:off x="1884277" y="2926985"/>
            <a:ext cx="2932620" cy="221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1381"/>
            <a:ext cx="7772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Instructional Planning with Learning Activity Types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2475" y="2497806"/>
            <a:ext cx="6400800" cy="13144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Module 1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1056" y="2497806"/>
            <a:ext cx="3218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0" y="1592393"/>
            <a:ext cx="3942084" cy="35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857250"/>
          </a:xfrm>
        </p:spPr>
        <p:txBody>
          <a:bodyPr/>
          <a:lstStyle/>
          <a:p>
            <a:r>
              <a:rPr lang="en-US" dirty="0" smtClean="0"/>
              <a:t>Technology integration isn’t easy</a:t>
            </a:r>
            <a:endParaRPr lang="en-US" dirty="0"/>
          </a:p>
        </p:txBody>
      </p:sp>
      <p:pic>
        <p:nvPicPr>
          <p:cNvPr id="3" name="Intr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680" y="942913"/>
            <a:ext cx="6814637" cy="38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pic>
        <p:nvPicPr>
          <p:cNvPr id="3" name="Intr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62" y="983018"/>
            <a:ext cx="6820276" cy="38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Activity Types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Backwards design </a:t>
            </a:r>
            <a:br>
              <a:rPr lang="en-US" sz="2800" dirty="0" smtClean="0"/>
            </a:br>
            <a:r>
              <a:rPr lang="en-US" sz="2000" dirty="0" smtClean="0"/>
              <a:t>(Wiggins &amp; </a:t>
            </a:r>
            <a:r>
              <a:rPr lang="en-US" sz="2000" dirty="0" err="1" smtClean="0"/>
              <a:t>McTighe</a:t>
            </a:r>
            <a:r>
              <a:rPr lang="en-US" sz="2000" dirty="0" smtClean="0"/>
              <a:t>, 2005) </a:t>
            </a:r>
            <a:endParaRPr lang="en-US" sz="2800" dirty="0" smtClean="0"/>
          </a:p>
          <a:p>
            <a:r>
              <a:rPr lang="en-US" sz="2800" dirty="0" smtClean="0"/>
              <a:t>Direct instruction </a:t>
            </a:r>
            <a:br>
              <a:rPr lang="en-US" sz="2800" dirty="0" smtClean="0"/>
            </a:br>
            <a:r>
              <a:rPr lang="en-US" sz="2000" dirty="0" smtClean="0"/>
              <a:t>(Hunter, 2004)</a:t>
            </a:r>
          </a:p>
          <a:p>
            <a:r>
              <a:rPr lang="en-US" sz="2800" dirty="0" smtClean="0"/>
              <a:t>Inquiry cycle </a:t>
            </a:r>
            <a:br>
              <a:rPr lang="en-US" sz="2800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Bybee</a:t>
            </a:r>
            <a:r>
              <a:rPr lang="en-US" sz="2000" dirty="0" smtClean="0"/>
              <a:t>, et. al, 2006)</a:t>
            </a:r>
            <a:endParaRPr lang="en-US" sz="2000" dirty="0"/>
          </a:p>
        </p:txBody>
      </p:sp>
      <p:pic>
        <p:nvPicPr>
          <p:cNvPr id="4" name="Intr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7383" y="1989222"/>
            <a:ext cx="5102727" cy="28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4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grounded…</a:t>
            </a:r>
            <a:endParaRPr lang="en-US" dirty="0"/>
          </a:p>
        </p:txBody>
      </p:sp>
      <p:pic>
        <p:nvPicPr>
          <p:cNvPr id="8" name="Picture 7" descr="ClassroomRobertPoll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77" y="1063228"/>
            <a:ext cx="2716414" cy="1746971"/>
          </a:xfrm>
          <a:prstGeom prst="rect">
            <a:avLst/>
          </a:prstGeom>
        </p:spPr>
      </p:pic>
      <p:pic>
        <p:nvPicPr>
          <p:cNvPr id="9" name="Picture 8" descr="Test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/>
          <a:stretch/>
        </p:blipFill>
        <p:spPr>
          <a:xfrm>
            <a:off x="4528676" y="2810199"/>
            <a:ext cx="2716414" cy="189417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75885" y="1063229"/>
            <a:ext cx="2755831" cy="1761608"/>
            <a:chOff x="0" y="1143000"/>
            <a:chExt cx="6116080" cy="4559335"/>
          </a:xfrm>
        </p:grpSpPr>
        <p:pic>
          <p:nvPicPr>
            <p:cNvPr id="10" name="Picture 9" descr="ContentAreas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59"/>
            <a:stretch/>
          </p:blipFill>
          <p:spPr>
            <a:xfrm>
              <a:off x="0" y="1143000"/>
              <a:ext cx="3066969" cy="4559335"/>
            </a:xfrm>
            <a:prstGeom prst="rect">
              <a:avLst/>
            </a:prstGeom>
          </p:spPr>
        </p:pic>
        <p:pic>
          <p:nvPicPr>
            <p:cNvPr id="11" name="Picture 10" descr="ContentAreas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4"/>
            <a:stretch/>
          </p:blipFill>
          <p:spPr>
            <a:xfrm>
              <a:off x="3066969" y="1143000"/>
              <a:ext cx="3049111" cy="4559335"/>
            </a:xfrm>
            <a:prstGeom prst="rect">
              <a:avLst/>
            </a:prstGeom>
          </p:spPr>
        </p:pic>
      </p:grpSp>
      <p:pic>
        <p:nvPicPr>
          <p:cNvPr id="13" name="Picture 12" descr="LessonPlan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/>
          <a:stretch/>
        </p:blipFill>
        <p:spPr>
          <a:xfrm>
            <a:off x="1778588" y="2828692"/>
            <a:ext cx="2774700" cy="187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83197"/>
            <a:ext cx="8229600" cy="46095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dirty="0" smtClean="0"/>
              <a:t>http://education.wm.edu</a:t>
            </a:r>
            <a:endParaRPr lang="en-US" sz="4000" dirty="0"/>
          </a:p>
        </p:txBody>
      </p:sp>
      <p:pic>
        <p:nvPicPr>
          <p:cNvPr id="4" name="Picture 3" descr="Outside-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9523" y="644454"/>
            <a:ext cx="6224954" cy="3501537"/>
          </a:xfrm>
          <a:prstGeom prst="rect">
            <a:avLst/>
          </a:prstGeom>
          <a:ln w="101600" cmpd="thickThin">
            <a:noFill/>
          </a:ln>
        </p:spPr>
      </p:pic>
    </p:spTree>
    <p:extLst>
      <p:ext uri="{BB962C8B-B14F-4D97-AF65-F5344CB8AC3E}">
        <p14:creationId xmlns:p14="http://schemas.microsoft.com/office/powerpoint/2010/main" val="3980129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55075" y="391885"/>
            <a:ext cx="7064129" cy="3657600"/>
            <a:chOff x="803867" y="944545"/>
            <a:chExt cx="5218044" cy="27017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636"/>
            <a:stretch/>
          </p:blipFill>
          <p:spPr>
            <a:xfrm>
              <a:off x="803868" y="944545"/>
              <a:ext cx="5218043" cy="9445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36"/>
            <a:stretch/>
          </p:blipFill>
          <p:spPr>
            <a:xfrm>
              <a:off x="803867" y="1889090"/>
              <a:ext cx="5218043" cy="1757206"/>
            </a:xfrm>
            <a:prstGeom prst="rect">
              <a:avLst/>
            </a:prstGeom>
          </p:spPr>
        </p:pic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4483197"/>
            <a:ext cx="8229600" cy="46095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dirty="0" smtClean="0"/>
              <a:t>http</a:t>
            </a:r>
            <a:r>
              <a:rPr lang="en-US" sz="4000" dirty="0"/>
              <a:t>://creativecommons.org/licenses/by-</a:t>
            </a:r>
            <a:r>
              <a:rPr lang="en-US" sz="4000" dirty="0" err="1"/>
              <a:t>sa</a:t>
            </a:r>
            <a:r>
              <a:rPr lang="en-US" sz="4000" dirty="0"/>
              <a:t>/4.0/</a:t>
            </a:r>
          </a:p>
        </p:txBody>
      </p:sp>
    </p:spTree>
    <p:extLst>
      <p:ext uri="{BB962C8B-B14F-4D97-AF65-F5344CB8AC3E}">
        <p14:creationId xmlns:p14="http://schemas.microsoft.com/office/powerpoint/2010/main" val="1494903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Activity Types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83197"/>
            <a:ext cx="8229600" cy="46095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dirty="0" smtClean="0"/>
              <a:t>http://</a:t>
            </a:r>
            <a:r>
              <a:rPr lang="en-US" sz="4000" dirty="0" err="1" smtClean="0"/>
              <a:t>activitytypes.wm.edu</a:t>
            </a:r>
            <a:r>
              <a:rPr lang="en-US" sz="4000" dirty="0" smtClean="0"/>
              <a:t>/</a:t>
            </a:r>
            <a:r>
              <a:rPr lang="en-US" sz="4000" dirty="0" err="1" smtClean="0"/>
              <a:t>shortcourse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2"/>
          <a:stretch/>
        </p:blipFill>
        <p:spPr>
          <a:xfrm>
            <a:off x="2455031" y="1062089"/>
            <a:ext cx="4354514" cy="33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77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2392</TotalTime>
  <Words>151</Words>
  <Application>Microsoft Office PowerPoint</Application>
  <PresentationFormat>On-screen Show (16:9)</PresentationFormat>
  <Paragraphs>50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Instructional Planning with Learning Activity Types</vt:lpstr>
      <vt:lpstr>Instructional Planning with Learning Activity Types</vt:lpstr>
      <vt:lpstr>Technology integration isn’t easy</vt:lpstr>
      <vt:lpstr>Purpose</vt:lpstr>
      <vt:lpstr>Learning Activity Types Approach</vt:lpstr>
      <vt:lpstr>Technology grounded…</vt:lpstr>
      <vt:lpstr>PowerPoint Presentation</vt:lpstr>
      <vt:lpstr>PowerPoint Presentation</vt:lpstr>
      <vt:lpstr>Learning Activity Types Approach</vt:lpstr>
      <vt:lpstr>In this course, you will…</vt:lpstr>
      <vt:lpstr>In this course, you will…</vt:lpstr>
      <vt:lpstr>In this course, you will…</vt:lpstr>
      <vt:lpstr>In this course, you will…</vt:lpstr>
      <vt:lpstr>In this course, you will…</vt:lpstr>
      <vt:lpstr>PowerPoint Presentation</vt:lpstr>
    </vt:vector>
  </TitlesOfParts>
  <Company>The College of William and Mary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Planning with Learning Activity Types</dc:title>
  <dc:creator>Mark Hofer</dc:creator>
  <cp:lastModifiedBy>Judi Harris</cp:lastModifiedBy>
  <cp:revision>36</cp:revision>
  <dcterms:created xsi:type="dcterms:W3CDTF">2015-10-25T00:25:10Z</dcterms:created>
  <dcterms:modified xsi:type="dcterms:W3CDTF">2016-02-22T06:29:08Z</dcterms:modified>
</cp:coreProperties>
</file>