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3" r:id="rId3"/>
    <p:sldId id="272" r:id="rId4"/>
    <p:sldId id="257" r:id="rId5"/>
    <p:sldId id="275" r:id="rId6"/>
    <p:sldId id="276" r:id="rId7"/>
    <p:sldId id="278" r:id="rId8"/>
    <p:sldId id="271" r:id="rId9"/>
    <p:sldId id="277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3"/>
  </p:normalViewPr>
  <p:slideViewPr>
    <p:cSldViewPr snapToGrid="0" snapToObjects="1">
      <p:cViewPr varScale="1">
        <p:scale>
          <a:sx n="127" d="100"/>
          <a:sy n="127" d="100"/>
        </p:scale>
        <p:origin x="184" y="6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54D24-B030-FC4E-ACE0-1854C4BB27D3}" type="doc">
      <dgm:prSet loTypeId="urn:microsoft.com/office/officeart/2005/8/layout/hChevron3" loCatId="" qsTypeId="urn:microsoft.com/office/officeart/2005/8/quickstyle/simple2" qsCatId="simple" csTypeId="urn:microsoft.com/office/officeart/2005/8/colors/accent1_2" csCatId="accent1" phldr="1"/>
      <dgm:spPr/>
    </dgm:pt>
    <dgm:pt modelId="{C259A04B-176D-A143-95BE-C8B103DB27D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Analyze Examples</a:t>
          </a:r>
          <a:endParaRPr lang="en-US" dirty="0"/>
        </a:p>
      </dgm:t>
    </dgm:pt>
    <dgm:pt modelId="{1E1E779F-5D1E-944B-BA9C-81E742F9B146}" type="parTrans" cxnId="{5ED84C79-F873-2B44-95CB-F7F5A29B1853}">
      <dgm:prSet/>
      <dgm:spPr/>
      <dgm:t>
        <a:bodyPr/>
        <a:lstStyle/>
        <a:p>
          <a:endParaRPr lang="en-US"/>
        </a:p>
      </dgm:t>
    </dgm:pt>
    <dgm:pt modelId="{B7DB9F81-825B-6242-BA4C-B2342765B3FC}" type="sibTrans" cxnId="{5ED84C79-F873-2B44-95CB-F7F5A29B1853}">
      <dgm:prSet/>
      <dgm:spPr/>
      <dgm:t>
        <a:bodyPr/>
        <a:lstStyle/>
        <a:p>
          <a:endParaRPr lang="en-US"/>
        </a:p>
      </dgm:t>
    </dgm:pt>
    <dgm:pt modelId="{6C92AA15-1DDF-EC4B-A25D-8F0817AFFFA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Practice with Taxonomies</a:t>
          </a:r>
          <a:endParaRPr lang="en-US" dirty="0"/>
        </a:p>
      </dgm:t>
    </dgm:pt>
    <dgm:pt modelId="{75903FAB-0814-5643-A769-4DA786CF6E0B}" type="parTrans" cxnId="{D5181B78-C501-2346-8D2A-751F5B48C177}">
      <dgm:prSet/>
      <dgm:spPr/>
      <dgm:t>
        <a:bodyPr/>
        <a:lstStyle/>
        <a:p>
          <a:endParaRPr lang="en-US"/>
        </a:p>
      </dgm:t>
    </dgm:pt>
    <dgm:pt modelId="{41D92E3B-0435-5042-8D6A-B9B246CC421D}" type="sibTrans" cxnId="{D5181B78-C501-2346-8D2A-751F5B48C177}">
      <dgm:prSet/>
      <dgm:spPr/>
      <dgm:t>
        <a:bodyPr/>
        <a:lstStyle/>
        <a:p>
          <a:endParaRPr lang="en-US"/>
        </a:p>
      </dgm:t>
    </dgm:pt>
    <dgm:pt modelId="{6BFE6673-2531-2D49-B5C7-B31D2D5E6C2E}">
      <dgm:prSet phldrT="[Text]"/>
      <dgm:spPr/>
      <dgm:t>
        <a:bodyPr/>
        <a:lstStyle/>
        <a:p>
          <a:r>
            <a:rPr lang="en-US" dirty="0" smtClean="0"/>
            <a:t>Plan Your Own</a:t>
          </a:r>
          <a:endParaRPr lang="en-US" dirty="0"/>
        </a:p>
      </dgm:t>
    </dgm:pt>
    <dgm:pt modelId="{5078385E-DAAF-474A-87F5-25899E5CEFC3}" type="parTrans" cxnId="{66890618-DFE8-C245-93E4-16D837E1F978}">
      <dgm:prSet/>
      <dgm:spPr/>
      <dgm:t>
        <a:bodyPr/>
        <a:lstStyle/>
        <a:p>
          <a:endParaRPr lang="en-US"/>
        </a:p>
      </dgm:t>
    </dgm:pt>
    <dgm:pt modelId="{71521475-190E-064A-AEE2-C36BDFBBE9EB}" type="sibTrans" cxnId="{66890618-DFE8-C245-93E4-16D837E1F978}">
      <dgm:prSet/>
      <dgm:spPr/>
      <dgm:t>
        <a:bodyPr/>
        <a:lstStyle/>
        <a:p>
          <a:endParaRPr lang="en-US"/>
        </a:p>
      </dgm:t>
    </dgm:pt>
    <dgm:pt modelId="{DFF8DF35-D4CB-C042-BCEC-20C2E975CEE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Explore Taxonomies</a:t>
          </a:r>
          <a:endParaRPr lang="en-US" dirty="0"/>
        </a:p>
      </dgm:t>
    </dgm:pt>
    <dgm:pt modelId="{0EDA83D0-8017-004E-8422-023DC69EDAD9}" type="parTrans" cxnId="{9942F5FA-5FA5-1F47-A8E0-1920F0122C8C}">
      <dgm:prSet/>
      <dgm:spPr/>
      <dgm:t>
        <a:bodyPr/>
        <a:lstStyle/>
        <a:p>
          <a:endParaRPr lang="en-US"/>
        </a:p>
      </dgm:t>
    </dgm:pt>
    <dgm:pt modelId="{6BB3F51F-E897-4A48-8523-904C6525BEBF}" type="sibTrans" cxnId="{9942F5FA-5FA5-1F47-A8E0-1920F0122C8C}">
      <dgm:prSet/>
      <dgm:spPr/>
      <dgm:t>
        <a:bodyPr/>
        <a:lstStyle/>
        <a:p>
          <a:endParaRPr lang="en-US"/>
        </a:p>
      </dgm:t>
    </dgm:pt>
    <dgm:pt modelId="{F9507AC7-77B7-E246-8CC8-BD448428857F}" type="pres">
      <dgm:prSet presAssocID="{F5A54D24-B030-FC4E-ACE0-1854C4BB27D3}" presName="Name0" presStyleCnt="0">
        <dgm:presLayoutVars>
          <dgm:dir/>
          <dgm:resizeHandles val="exact"/>
        </dgm:presLayoutVars>
      </dgm:prSet>
      <dgm:spPr/>
    </dgm:pt>
    <dgm:pt modelId="{117EE16D-8CB3-D04D-8A66-83C42C065ADD}" type="pres">
      <dgm:prSet presAssocID="{C259A04B-176D-A143-95BE-C8B103DB27D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52C4B-3298-A14B-B9F1-7C6697F716A8}" type="pres">
      <dgm:prSet presAssocID="{B7DB9F81-825B-6242-BA4C-B2342765B3FC}" presName="parSpace" presStyleCnt="0"/>
      <dgm:spPr/>
    </dgm:pt>
    <dgm:pt modelId="{A4924933-D22D-E94E-AE72-9E43DFC2A7C9}" type="pres">
      <dgm:prSet presAssocID="{DFF8DF35-D4CB-C042-BCEC-20C2E975CEEC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83EA6-7744-1E4F-B9D9-2396FAB2EB36}" type="pres">
      <dgm:prSet presAssocID="{6BB3F51F-E897-4A48-8523-904C6525BEBF}" presName="parSpace" presStyleCnt="0"/>
      <dgm:spPr/>
    </dgm:pt>
    <dgm:pt modelId="{4A719A4A-6B16-0641-BAC6-D995C5F5B0B9}" type="pres">
      <dgm:prSet presAssocID="{6C92AA15-1DDF-EC4B-A25D-8F0817AFFFA4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7B0D-52D7-3549-A381-FACAB111EB37}" type="pres">
      <dgm:prSet presAssocID="{41D92E3B-0435-5042-8D6A-B9B246CC421D}" presName="parSpace" presStyleCnt="0"/>
      <dgm:spPr/>
    </dgm:pt>
    <dgm:pt modelId="{398F8CA8-0436-994F-95C6-CAE31CA1AC69}" type="pres">
      <dgm:prSet presAssocID="{6BFE6673-2531-2D49-B5C7-B31D2D5E6C2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181B78-C501-2346-8D2A-751F5B48C177}" srcId="{F5A54D24-B030-FC4E-ACE0-1854C4BB27D3}" destId="{6C92AA15-1DDF-EC4B-A25D-8F0817AFFFA4}" srcOrd="2" destOrd="0" parTransId="{75903FAB-0814-5643-A769-4DA786CF6E0B}" sibTransId="{41D92E3B-0435-5042-8D6A-B9B246CC421D}"/>
    <dgm:cxn modelId="{D2CCD765-5A14-9644-B9AA-9943C8944D30}" type="presOf" srcId="{C259A04B-176D-A143-95BE-C8B103DB27D1}" destId="{117EE16D-8CB3-D04D-8A66-83C42C065ADD}" srcOrd="0" destOrd="0" presId="urn:microsoft.com/office/officeart/2005/8/layout/hChevron3"/>
    <dgm:cxn modelId="{5ED84C79-F873-2B44-95CB-F7F5A29B1853}" srcId="{F5A54D24-B030-FC4E-ACE0-1854C4BB27D3}" destId="{C259A04B-176D-A143-95BE-C8B103DB27D1}" srcOrd="0" destOrd="0" parTransId="{1E1E779F-5D1E-944B-BA9C-81E742F9B146}" sibTransId="{B7DB9F81-825B-6242-BA4C-B2342765B3FC}"/>
    <dgm:cxn modelId="{66890618-DFE8-C245-93E4-16D837E1F978}" srcId="{F5A54D24-B030-FC4E-ACE0-1854C4BB27D3}" destId="{6BFE6673-2531-2D49-B5C7-B31D2D5E6C2E}" srcOrd="3" destOrd="0" parTransId="{5078385E-DAAF-474A-87F5-25899E5CEFC3}" sibTransId="{71521475-190E-064A-AEE2-C36BDFBBE9EB}"/>
    <dgm:cxn modelId="{76933221-2615-EB4C-9047-E97CE814DD64}" type="presOf" srcId="{F5A54D24-B030-FC4E-ACE0-1854C4BB27D3}" destId="{F9507AC7-77B7-E246-8CC8-BD448428857F}" srcOrd="0" destOrd="0" presId="urn:microsoft.com/office/officeart/2005/8/layout/hChevron3"/>
    <dgm:cxn modelId="{D899C25E-20B3-7940-BFE3-1133AADA11C8}" type="presOf" srcId="{DFF8DF35-D4CB-C042-BCEC-20C2E975CEEC}" destId="{A4924933-D22D-E94E-AE72-9E43DFC2A7C9}" srcOrd="0" destOrd="0" presId="urn:microsoft.com/office/officeart/2005/8/layout/hChevron3"/>
    <dgm:cxn modelId="{9942F5FA-5FA5-1F47-A8E0-1920F0122C8C}" srcId="{F5A54D24-B030-FC4E-ACE0-1854C4BB27D3}" destId="{DFF8DF35-D4CB-C042-BCEC-20C2E975CEEC}" srcOrd="1" destOrd="0" parTransId="{0EDA83D0-8017-004E-8422-023DC69EDAD9}" sibTransId="{6BB3F51F-E897-4A48-8523-904C6525BEBF}"/>
    <dgm:cxn modelId="{926F2B19-B90D-5646-BAC2-B5B18511FC86}" type="presOf" srcId="{6BFE6673-2531-2D49-B5C7-B31D2D5E6C2E}" destId="{398F8CA8-0436-994F-95C6-CAE31CA1AC69}" srcOrd="0" destOrd="0" presId="urn:microsoft.com/office/officeart/2005/8/layout/hChevron3"/>
    <dgm:cxn modelId="{87A4460C-A1E1-534C-A924-E963C72E1676}" type="presOf" srcId="{6C92AA15-1DDF-EC4B-A25D-8F0817AFFFA4}" destId="{4A719A4A-6B16-0641-BAC6-D995C5F5B0B9}" srcOrd="0" destOrd="0" presId="urn:microsoft.com/office/officeart/2005/8/layout/hChevron3"/>
    <dgm:cxn modelId="{09F58C1A-4E3A-D34B-A2FF-BA1AA1CEC702}" type="presParOf" srcId="{F9507AC7-77B7-E246-8CC8-BD448428857F}" destId="{117EE16D-8CB3-D04D-8A66-83C42C065ADD}" srcOrd="0" destOrd="0" presId="urn:microsoft.com/office/officeart/2005/8/layout/hChevron3"/>
    <dgm:cxn modelId="{015A1DF7-D27D-F942-9061-046DA76A63C1}" type="presParOf" srcId="{F9507AC7-77B7-E246-8CC8-BD448428857F}" destId="{F3C52C4B-3298-A14B-B9F1-7C6697F716A8}" srcOrd="1" destOrd="0" presId="urn:microsoft.com/office/officeart/2005/8/layout/hChevron3"/>
    <dgm:cxn modelId="{B7C5C564-3111-D74F-85AE-AD587835A127}" type="presParOf" srcId="{F9507AC7-77B7-E246-8CC8-BD448428857F}" destId="{A4924933-D22D-E94E-AE72-9E43DFC2A7C9}" srcOrd="2" destOrd="0" presId="urn:microsoft.com/office/officeart/2005/8/layout/hChevron3"/>
    <dgm:cxn modelId="{CFE959BF-D160-3D48-92C3-2D2BF5C7419E}" type="presParOf" srcId="{F9507AC7-77B7-E246-8CC8-BD448428857F}" destId="{5D483EA6-7744-1E4F-B9D9-2396FAB2EB36}" srcOrd="3" destOrd="0" presId="urn:microsoft.com/office/officeart/2005/8/layout/hChevron3"/>
    <dgm:cxn modelId="{79A68401-21C5-F649-8BE0-D53E70EFC82A}" type="presParOf" srcId="{F9507AC7-77B7-E246-8CC8-BD448428857F}" destId="{4A719A4A-6B16-0641-BAC6-D995C5F5B0B9}" srcOrd="4" destOrd="0" presId="urn:microsoft.com/office/officeart/2005/8/layout/hChevron3"/>
    <dgm:cxn modelId="{497D5E74-A2BD-8047-BF7E-65E15E3F1C7D}" type="presParOf" srcId="{F9507AC7-77B7-E246-8CC8-BD448428857F}" destId="{3FC17B0D-52D7-3549-A381-FACAB111EB37}" srcOrd="5" destOrd="0" presId="urn:microsoft.com/office/officeart/2005/8/layout/hChevron3"/>
    <dgm:cxn modelId="{B042F570-29A4-D842-8B6D-4A335D1B6B93}" type="presParOf" srcId="{F9507AC7-77B7-E246-8CC8-BD448428857F}" destId="{398F8CA8-0436-994F-95C6-CAE31CA1AC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EE16D-8CB3-D04D-8A66-83C42C065ADD}">
      <dsp:nvSpPr>
        <dsp:cNvPr id="0" name=""/>
        <dsp:cNvSpPr/>
      </dsp:nvSpPr>
      <dsp:spPr>
        <a:xfrm>
          <a:off x="2411" y="1213425"/>
          <a:ext cx="2419052" cy="967620"/>
        </a:xfrm>
        <a:prstGeom prst="homePlate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Analyze Examples</a:t>
          </a:r>
          <a:endParaRPr lang="en-US" sz="2000" kern="1200" dirty="0"/>
        </a:p>
      </dsp:txBody>
      <dsp:txXfrm>
        <a:off x="2411" y="1213425"/>
        <a:ext cx="2177147" cy="967620"/>
      </dsp:txXfrm>
    </dsp:sp>
    <dsp:sp modelId="{A4924933-D22D-E94E-AE72-9E43DFC2A7C9}">
      <dsp:nvSpPr>
        <dsp:cNvPr id="0" name=""/>
        <dsp:cNvSpPr/>
      </dsp:nvSpPr>
      <dsp:spPr>
        <a:xfrm>
          <a:off x="1937652" y="1213425"/>
          <a:ext cx="2419052" cy="967620"/>
        </a:xfrm>
        <a:prstGeom prst="chevron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Explore Taxonomies</a:t>
          </a:r>
          <a:endParaRPr lang="en-US" sz="2000" kern="1200" dirty="0"/>
        </a:p>
      </dsp:txBody>
      <dsp:txXfrm>
        <a:off x="2421462" y="1213425"/>
        <a:ext cx="1451432" cy="967620"/>
      </dsp:txXfrm>
    </dsp:sp>
    <dsp:sp modelId="{4A719A4A-6B16-0641-BAC6-D995C5F5B0B9}">
      <dsp:nvSpPr>
        <dsp:cNvPr id="0" name=""/>
        <dsp:cNvSpPr/>
      </dsp:nvSpPr>
      <dsp:spPr>
        <a:xfrm>
          <a:off x="3872894" y="1213425"/>
          <a:ext cx="2419052" cy="967620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Practice with Taxonomies</a:t>
          </a:r>
          <a:endParaRPr lang="en-US" sz="2000" kern="1200" dirty="0"/>
        </a:p>
      </dsp:txBody>
      <dsp:txXfrm>
        <a:off x="4356704" y="1213425"/>
        <a:ext cx="1451432" cy="967620"/>
      </dsp:txXfrm>
    </dsp:sp>
    <dsp:sp modelId="{398F8CA8-0436-994F-95C6-CAE31CA1AC69}">
      <dsp:nvSpPr>
        <dsp:cNvPr id="0" name=""/>
        <dsp:cNvSpPr/>
      </dsp:nvSpPr>
      <dsp:spPr>
        <a:xfrm>
          <a:off x="5808136" y="1213425"/>
          <a:ext cx="2419052" cy="967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Plan Your Own</a:t>
          </a:r>
          <a:endParaRPr lang="en-US" sz="2000" kern="1200" dirty="0"/>
        </a:p>
      </dsp:txBody>
      <dsp:txXfrm>
        <a:off x="6291946" y="1213425"/>
        <a:ext cx="1451432" cy="967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4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3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2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0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1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1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4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AD77-3CC7-9647-ABA6-15FDD3183CF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2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3745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Instructional Planning with Learning Activity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71663"/>
            <a:ext cx="6400800" cy="131445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Mark Hofer &amp; Judi Harris</a:t>
            </a:r>
          </a:p>
          <a:p>
            <a:pPr algn="l"/>
            <a:r>
              <a:rPr lang="en-US" sz="2800" dirty="0" smtClean="0"/>
              <a:t>College of William &amp; Mary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529" y="614363"/>
            <a:ext cx="543835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29064" y="3724345"/>
            <a:ext cx="1098352" cy="969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2" y="4439492"/>
            <a:ext cx="1026695" cy="3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1381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Instructional Planning with Learning Activity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2475" y="2497806"/>
            <a:ext cx="6400800" cy="13144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Module 4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1056" y="2497806"/>
            <a:ext cx="385348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Explore Learning Activity Types Taxonomies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00" y="1592393"/>
            <a:ext cx="3942084" cy="355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9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module, you will…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034573"/>
              </p:ext>
            </p:extLst>
          </p:nvPr>
        </p:nvGraphicFramePr>
        <p:xfrm>
          <a:off x="457200" y="22953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339553" y="2713411"/>
            <a:ext cx="66273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E</a:t>
            </a:r>
            <a:r>
              <a:rPr lang="en-US" sz="3200" dirty="0" smtClean="0"/>
              <a:t>xplore </a:t>
            </a:r>
            <a:r>
              <a:rPr lang="en-US" sz="3200" dirty="0"/>
              <a:t>a taxonomy of learning activities </a:t>
            </a:r>
            <a:r>
              <a:rPr lang="en-US" sz="3200" dirty="0" smtClean="0"/>
              <a:t>with supporting technologies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161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ssonPlans.jp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Activity </a:t>
            </a:r>
            <a:r>
              <a:rPr lang="en-US" dirty="0"/>
              <a:t>P</a:t>
            </a: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783" y="1415927"/>
            <a:ext cx="8229600" cy="339447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</a:t>
            </a:r>
            <a:r>
              <a:rPr lang="en-US" dirty="0" smtClean="0"/>
              <a:t>ppealing</a:t>
            </a:r>
          </a:p>
          <a:p>
            <a:pPr lvl="0"/>
            <a:r>
              <a:rPr lang="en-US" dirty="0" smtClean="0"/>
              <a:t>enjoyed as students</a:t>
            </a:r>
          </a:p>
          <a:p>
            <a:pPr lvl="0"/>
            <a:r>
              <a:rPr lang="en-US" dirty="0" smtClean="0"/>
              <a:t>successful </a:t>
            </a:r>
          </a:p>
          <a:p>
            <a:pPr lvl="0"/>
            <a:r>
              <a:rPr lang="en-US" dirty="0"/>
              <a:t>p</a:t>
            </a:r>
            <a:r>
              <a:rPr lang="en-US" dirty="0" smtClean="0"/>
              <a:t>ersonal preference</a:t>
            </a:r>
          </a:p>
          <a:p>
            <a:pPr lvl="0"/>
            <a:r>
              <a:rPr lang="en-US" dirty="0" smtClean="0"/>
              <a:t>limiting!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0"/>
            <a:ext cx="77024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8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9ContentAre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7" y="1382017"/>
            <a:ext cx="3683393" cy="251456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Learning Activity Types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21537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http://</a:t>
            </a:r>
            <a:r>
              <a:rPr lang="en-US" sz="3600" dirty="0" err="1" smtClean="0"/>
              <a:t>activitytypes.wm.edu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747846" y="1276510"/>
            <a:ext cx="36927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K-6 Literacy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Mathematics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Music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Physical Education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Science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Secondary English Language Arts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Social Studies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Visual Arts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World Languages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242872" y="3008789"/>
            <a:ext cx="1756750" cy="2063835"/>
            <a:chOff x="7328635" y="1676835"/>
            <a:chExt cx="1815365" cy="215357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8635" y="1676835"/>
              <a:ext cx="1815365" cy="2153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0851920">
              <a:off x="7792057" y="2162098"/>
              <a:ext cx="11007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LAT </a:t>
              </a:r>
            </a:p>
            <a:p>
              <a:r>
                <a:rPr lang="en-US" sz="1600" dirty="0" smtClean="0"/>
                <a:t>Resources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418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ssonPlans.jp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3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0551" y="188727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Explore a taxonomy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8151" cy="5945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56" y="1665479"/>
            <a:ext cx="50731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Insert screencast video </a:t>
            </a:r>
          </a:p>
          <a:p>
            <a:r>
              <a:rPr lang="en-US" sz="4000" dirty="0" smtClean="0"/>
              <a:t>overviewing science</a:t>
            </a:r>
          </a:p>
          <a:p>
            <a:r>
              <a:rPr lang="en-US" sz="4000" dirty="0"/>
              <a:t>t</a:t>
            </a:r>
            <a:r>
              <a:rPr lang="en-US" sz="4000" dirty="0" smtClean="0"/>
              <a:t>axonomy here.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870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ssonPlans.jp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8151" cy="5945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Explore a taxonomy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ssonPlans.jp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Explore a taxonomy: Steps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8151" cy="594521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82815" y="1275371"/>
            <a:ext cx="6185140" cy="3394472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Download the Taxonomy Exploration Guide.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Read the intro and </a:t>
            </a:r>
            <a:r>
              <a:rPr lang="en-US" dirty="0"/>
              <a:t>skim </a:t>
            </a:r>
            <a:r>
              <a:rPr lang="en-US" dirty="0" smtClean="0"/>
              <a:t>headings.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Read through the LATs.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List familiar LATs.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Note probable LATs for use.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Note promising LATs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89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143</Words>
  <Application>Microsoft Macintosh PowerPoint</Application>
  <PresentationFormat>On-screen Show (16:9)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Instructional Planning with Learning Activity Types</vt:lpstr>
      <vt:lpstr>Instructional Planning with Learning Activity Types</vt:lpstr>
      <vt:lpstr>In this module, you will…</vt:lpstr>
      <vt:lpstr>Learning Activity Preferences</vt:lpstr>
      <vt:lpstr>PowerPoint Presentation</vt:lpstr>
      <vt:lpstr>Learning Activity Types</vt:lpstr>
      <vt:lpstr>Explore a taxonomy</vt:lpstr>
      <vt:lpstr>Explore a taxonomy</vt:lpstr>
      <vt:lpstr>Explore a taxonomy: Steps       </vt:lpstr>
    </vt:vector>
  </TitlesOfParts>
  <Company>The College of William and Mary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Planning with Learning Activity Types</dc:title>
  <dc:creator>Mark Hofer</dc:creator>
  <cp:lastModifiedBy>Mark Hofer</cp:lastModifiedBy>
  <cp:revision>43</cp:revision>
  <dcterms:created xsi:type="dcterms:W3CDTF">2015-10-25T00:25:10Z</dcterms:created>
  <dcterms:modified xsi:type="dcterms:W3CDTF">2016-02-22T19:40:20Z</dcterms:modified>
</cp:coreProperties>
</file>