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02" r:id="rId2"/>
    <p:sldId id="287" r:id="rId3"/>
    <p:sldId id="288" r:id="rId4"/>
    <p:sldId id="299" r:id="rId5"/>
    <p:sldId id="289" r:id="rId6"/>
    <p:sldId id="300" r:id="rId7"/>
    <p:sldId id="303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13"/>
  </p:normalViewPr>
  <p:slideViewPr>
    <p:cSldViewPr snapToGrid="0" snapToObjects="1">
      <p:cViewPr varScale="1">
        <p:scale>
          <a:sx n="127" d="100"/>
          <a:sy n="127" d="100"/>
        </p:scale>
        <p:origin x="184" y="6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FB4E4-0A87-9144-9835-D39A936CFA0C}" type="datetimeFigureOut">
              <a:rPr lang="en-US" smtClean="0"/>
              <a:t>2/19/16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854F8-12EF-314B-9418-4A4289DBD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71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4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3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78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2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0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2/19/16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1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2/19/16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1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2/19/16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4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2/19/16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8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2/19/16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2/19/16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81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6AD77-3CC7-9647-ABA6-15FDD3183CF7}" type="datetimeFigureOut">
              <a:rPr lang="en-US" smtClean="0"/>
              <a:t>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2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y writing.jpg"/>
          <p:cNvPicPr>
            <a:picLocks noChangeAspect="1"/>
          </p:cNvPicPr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253"/>
            <a:ext cx="9144000" cy="643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2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print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119" y="0"/>
            <a:ext cx="1024466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 Taxonomy Sub-Headings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relevant taxonomy.</a:t>
            </a:r>
          </a:p>
          <a:p>
            <a:r>
              <a:rPr lang="en-US" dirty="0" smtClean="0"/>
              <a:t>Scan the sub-categories.</a:t>
            </a:r>
          </a:p>
          <a:p>
            <a:r>
              <a:rPr lang="en-US" dirty="0" smtClean="0"/>
              <a:t>Determine relevant sub-categories.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90" y="3241047"/>
            <a:ext cx="7756358" cy="11309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3832" y="3567932"/>
            <a:ext cx="1223410" cy="11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2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irlsLaptop.jp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03" r="-10503"/>
          <a:stretch>
            <a:fillRect/>
          </a:stretch>
        </p:blipFill>
        <p:spPr>
          <a:xfrm>
            <a:off x="-1003944" y="-248862"/>
            <a:ext cx="11329803" cy="545243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LATs</a:t>
            </a:r>
            <a:endParaRPr lang="en-US" dirty="0"/>
          </a:p>
        </p:txBody>
      </p:sp>
      <p:pic>
        <p:nvPicPr>
          <p:cNvPr id="8" name="Picture 7" descr="Screen Shot 2015-10-30 at 3.09.3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0"/>
          <a:stretch/>
        </p:blipFill>
        <p:spPr>
          <a:xfrm>
            <a:off x="3782007" y="2292899"/>
            <a:ext cx="4916906" cy="158576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 each goal, identify 1-3 LATs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561" y="2440657"/>
            <a:ext cx="1573194" cy="149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0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zzlePieces.jpg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973386" y="1504695"/>
            <a:ext cx="4590987" cy="3461290"/>
            <a:chOff x="1973386" y="1504695"/>
            <a:chExt cx="4590987" cy="3461290"/>
          </a:xfrm>
        </p:grpSpPr>
        <p:pic>
          <p:nvPicPr>
            <p:cNvPr id="7" name="Picture 6" descr="Screen Shot 2015-11-04 at 3.58.35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1105" b="1660"/>
            <a:stretch/>
          </p:blipFill>
          <p:spPr>
            <a:xfrm>
              <a:off x="1973386" y="1504695"/>
              <a:ext cx="4590987" cy="2563834"/>
            </a:xfrm>
            <a:prstGeom prst="rect">
              <a:avLst/>
            </a:prstGeom>
          </p:spPr>
        </p:pic>
        <p:pic>
          <p:nvPicPr>
            <p:cNvPr id="8" name="Picture 7" descr="Screen Shot 2015-11-04 at 4.03.55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343" y="3722888"/>
              <a:ext cx="4571449" cy="1243097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>
          <a:xfrm>
            <a:off x="1738923" y="3304443"/>
            <a:ext cx="1856154" cy="87923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38923" y="4400550"/>
            <a:ext cx="1856154" cy="87923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38923" y="4730262"/>
            <a:ext cx="1856154" cy="87923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46948" y="196114"/>
            <a:ext cx="684386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“Identify </a:t>
            </a:r>
            <a:r>
              <a:rPr lang="en-US" sz="3200" dirty="0">
                <a:latin typeface="+mj-lt"/>
              </a:rPr>
              <a:t>the </a:t>
            </a:r>
            <a:r>
              <a:rPr lang="en-US" sz="3200" dirty="0" smtClean="0">
                <a:latin typeface="+mj-lt"/>
              </a:rPr>
              <a:t>purposes </a:t>
            </a:r>
            <a:r>
              <a:rPr lang="en-US" sz="3200" dirty="0">
                <a:latin typeface="+mj-lt"/>
              </a:rPr>
              <a:t>and key features </a:t>
            </a:r>
            <a:endParaRPr lang="en-US" sz="3200" dirty="0" smtClean="0">
              <a:latin typeface="+mj-lt"/>
            </a:endParaRPr>
          </a:p>
          <a:p>
            <a:pPr algn="ctr"/>
            <a:r>
              <a:rPr lang="en-US" sz="3200" dirty="0" smtClean="0">
                <a:latin typeface="+mj-lt"/>
              </a:rPr>
              <a:t>of </a:t>
            </a:r>
            <a:r>
              <a:rPr lang="en-US" sz="3200" dirty="0">
                <a:latin typeface="+mj-lt"/>
              </a:rPr>
              <a:t>the </a:t>
            </a:r>
            <a:r>
              <a:rPr lang="en-US" sz="3200" dirty="0" smtClean="0">
                <a:latin typeface="+mj-lt"/>
              </a:rPr>
              <a:t>13 </a:t>
            </a:r>
            <a:r>
              <a:rPr lang="en-US" sz="3200" dirty="0">
                <a:latin typeface="+mj-lt"/>
              </a:rPr>
              <a:t>original American colonies</a:t>
            </a:r>
            <a:r>
              <a:rPr lang="en-US" sz="3200" dirty="0" smtClean="0">
                <a:latin typeface="+mj-lt"/>
              </a:rPr>
              <a:t>.”</a:t>
            </a:r>
            <a:endParaRPr lang="en-US" sz="3200" dirty="0">
              <a:latin typeface="+mj-lt"/>
            </a:endParaRPr>
          </a:p>
          <a:p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738923" y="2483827"/>
            <a:ext cx="1856154" cy="87923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38923" y="4150460"/>
            <a:ext cx="1856154" cy="87923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3299" y="3304443"/>
            <a:ext cx="1573194" cy="149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5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zzlePieces.jpg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Determine the Best “Fit”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 LATs to address one goal?</a:t>
            </a:r>
          </a:p>
          <a:p>
            <a:r>
              <a:rPr lang="en-US" dirty="0" smtClean="0"/>
              <a:t>Address multiple goals with one LAT?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5-10-30 at 3.21.25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18"/>
          <a:stretch/>
        </p:blipFill>
        <p:spPr>
          <a:xfrm>
            <a:off x="2778223" y="2793081"/>
            <a:ext cx="5557029" cy="1612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93" y="2897387"/>
            <a:ext cx="1573194" cy="149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7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y writing.jpg"/>
          <p:cNvPicPr>
            <a:picLocks noChangeAspect="1"/>
          </p:cNvPicPr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253"/>
            <a:ext cx="9144000" cy="643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4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pic>
        <p:nvPicPr>
          <p:cNvPr id="3" name="Picture 2" descr="Continua Chart with Box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21" y="2391509"/>
            <a:ext cx="3372734" cy="25409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5"/>
          <a:stretch/>
        </p:blipFill>
        <p:spPr>
          <a:xfrm>
            <a:off x="766971" y="2391508"/>
            <a:ext cx="3385074" cy="254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7365</TotalTime>
  <Words>58</Words>
  <Application>Microsoft Macintosh PowerPoint</Application>
  <PresentationFormat>On-screen Show (16:9)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PowerPoint Presentation</vt:lpstr>
      <vt:lpstr>Identify Taxonomy Sub-Headings</vt:lpstr>
      <vt:lpstr>Select LATs</vt:lpstr>
      <vt:lpstr>PowerPoint Presentation</vt:lpstr>
      <vt:lpstr>Determine the Best “Fit”</vt:lpstr>
      <vt:lpstr>PowerPoint Presentation</vt:lpstr>
      <vt:lpstr>PowerPoint Presentation</vt:lpstr>
    </vt:vector>
  </TitlesOfParts>
  <Company>The College of William and Mary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Instructional Planning with Learning Activity Types</dc:title>
  <dc:creator>Mark Hofer</dc:creator>
  <cp:lastModifiedBy>Mark Hofer</cp:lastModifiedBy>
  <cp:revision>66</cp:revision>
  <dcterms:created xsi:type="dcterms:W3CDTF">2015-10-25T00:25:10Z</dcterms:created>
  <dcterms:modified xsi:type="dcterms:W3CDTF">2016-02-19T20:26:59Z</dcterms:modified>
</cp:coreProperties>
</file>