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3" r:id="rId5"/>
    <p:sldId id="264" r:id="rId6"/>
    <p:sldId id="265" r:id="rId7"/>
    <p:sldId id="267" r:id="rId8"/>
    <p:sldId id="268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82"/>
  </p:normalViewPr>
  <p:slideViewPr>
    <p:cSldViewPr snapToGrid="0" snapToObjects="1">
      <p:cViewPr varScale="1">
        <p:scale>
          <a:sx n="121" d="100"/>
          <a:sy n="121" d="100"/>
        </p:scale>
        <p:origin x="20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A59A-3E10-A840-8C0B-B08BAB37B5B1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C31FF-00B7-364C-9DE5-4BCED480B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62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A59A-3E10-A840-8C0B-B08BAB37B5B1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C31FF-00B7-364C-9DE5-4BCED480B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20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A59A-3E10-A840-8C0B-B08BAB37B5B1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C31FF-00B7-364C-9DE5-4BCED480B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3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A59A-3E10-A840-8C0B-B08BAB37B5B1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C31FF-00B7-364C-9DE5-4BCED480B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A59A-3E10-A840-8C0B-B08BAB37B5B1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C31FF-00B7-364C-9DE5-4BCED480B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38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A59A-3E10-A840-8C0B-B08BAB37B5B1}" type="datetimeFigureOut">
              <a:rPr lang="en-US" smtClean="0"/>
              <a:t>3/9/16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C31FF-00B7-364C-9DE5-4BCED480B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58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A59A-3E10-A840-8C0B-B08BAB37B5B1}" type="datetimeFigureOut">
              <a:rPr lang="en-US" smtClean="0"/>
              <a:t>3/9/16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C31FF-00B7-364C-9DE5-4BCED480B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33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A59A-3E10-A840-8C0B-B08BAB37B5B1}" type="datetimeFigureOut">
              <a:rPr lang="en-US" smtClean="0"/>
              <a:t>3/9/16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C31FF-00B7-364C-9DE5-4BCED480B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93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A59A-3E10-A840-8C0B-B08BAB37B5B1}" type="datetimeFigureOut">
              <a:rPr lang="en-US" smtClean="0"/>
              <a:t>3/9/16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C31FF-00B7-364C-9DE5-4BCED480B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97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A59A-3E10-A840-8C0B-B08BAB37B5B1}" type="datetimeFigureOut">
              <a:rPr lang="en-US" smtClean="0"/>
              <a:t>3/9/16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C31FF-00B7-364C-9DE5-4BCED480B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33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A59A-3E10-A840-8C0B-B08BAB37B5B1}" type="datetimeFigureOut">
              <a:rPr lang="en-US" smtClean="0"/>
              <a:t>3/9/16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C31FF-00B7-364C-9DE5-4BCED480B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13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3A59A-3E10-A840-8C0B-B08BAB37B5B1}" type="datetimeFigureOut">
              <a:rPr lang="en-US" smtClean="0"/>
              <a:t>3/9/16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C31FF-00B7-364C-9DE5-4BCED480B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7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Leah Shy</a:t>
            </a:r>
            <a:endParaRPr lang="en-US" dirty="0"/>
          </a:p>
        </p:txBody>
      </p:sp>
      <p:pic>
        <p:nvPicPr>
          <p:cNvPr id="8" name="Leah 5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1529" y="1325563"/>
            <a:ext cx="8648942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0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zzlePieces.jpg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latin typeface="+mn-lt"/>
              </a:rPr>
              <a:t>Determining the LAT Sequence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Which LATs build upon others?</a:t>
            </a:r>
          </a:p>
          <a:p>
            <a:r>
              <a:rPr lang="en-US" sz="3200" dirty="0" smtClean="0"/>
              <a:t>Introductory activities?</a:t>
            </a:r>
          </a:p>
          <a:p>
            <a:r>
              <a:rPr lang="en-US" sz="3200" dirty="0" smtClean="0"/>
              <a:t>Concluding activities?</a:t>
            </a:r>
          </a:p>
          <a:p>
            <a:r>
              <a:rPr lang="en-US" sz="3200" dirty="0" smtClean="0"/>
              <a:t>Most natural sequence?</a:t>
            </a:r>
            <a:endParaRPr lang="en-US" sz="3200" dirty="0"/>
          </a:p>
        </p:txBody>
      </p:sp>
      <p:pic>
        <p:nvPicPr>
          <p:cNvPr id="5" name="Picture 4" descr="Screen Shot 2015-10-30 at 3.26.2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99"/>
          <a:stretch/>
        </p:blipFill>
        <p:spPr>
          <a:xfrm>
            <a:off x="3709330" y="4853781"/>
            <a:ext cx="4773341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zzlePieces.jpg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2257" y="261486"/>
            <a:ext cx="9819163" cy="1774973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sz="4267" dirty="0"/>
              <a:t>“Identify the purposes and key features </a:t>
            </a:r>
          </a:p>
          <a:p>
            <a:pPr algn="ctr"/>
            <a:r>
              <a:rPr lang="en-US" sz="4267" dirty="0"/>
              <a:t>of the 13 original American colonies.”</a:t>
            </a:r>
          </a:p>
          <a:p>
            <a:endParaRPr lang="en-US" sz="2400" dirty="0"/>
          </a:p>
        </p:txBody>
      </p:sp>
      <p:sp>
        <p:nvSpPr>
          <p:cNvPr id="10" name="Rounded Rectangle 9"/>
          <p:cNvSpPr/>
          <p:nvPr/>
        </p:nvSpPr>
        <p:spPr>
          <a:xfrm>
            <a:off x="741443" y="3078496"/>
            <a:ext cx="2596056" cy="5570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View Images</a:t>
            </a:r>
            <a:endParaRPr lang="en-US" sz="2400" dirty="0"/>
          </a:p>
        </p:txBody>
      </p:sp>
      <p:sp>
        <p:nvSpPr>
          <p:cNvPr id="3" name="Rounded Rectangle 2"/>
          <p:cNvSpPr/>
          <p:nvPr/>
        </p:nvSpPr>
        <p:spPr>
          <a:xfrm>
            <a:off x="1012417" y="4506514"/>
            <a:ext cx="2596056" cy="5570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Read Text</a:t>
            </a: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1978751" y="5263947"/>
            <a:ext cx="3839521" cy="5570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Read Maps, Charts &amp; Tables</a:t>
            </a:r>
            <a:endParaRPr lang="en-US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2642138" y="3794675"/>
            <a:ext cx="3176134" cy="5570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Consider Evidence</a:t>
            </a:r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1978751" y="2297945"/>
            <a:ext cx="2596056" cy="5570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Take Notes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417" y="4249238"/>
            <a:ext cx="2097592" cy="199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9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0.00371 L 0.48776 -0.117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63" y="-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66 0.00925 L 0.46381 -0.2201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7" y="-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56 -0.00949 L 0.38581 -0.225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12" y="-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41 -0.01111 L 0.33047 0.0946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47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-0.0037 L 0.38503 0.4180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68" y="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8" grpId="0" animBg="1"/>
      <p:bldP spid="9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5389"/>
            <a:ext cx="12192000" cy="964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1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660" y="-336176"/>
            <a:ext cx="5991112" cy="74888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764" y="2138083"/>
            <a:ext cx="53302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Formative Assessment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4320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83546"/>
            <a:ext cx="12192000" cy="81415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7400" y="5940642"/>
            <a:ext cx="5589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Summative Assessment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03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zzlePieces.jpg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2257" y="261486"/>
            <a:ext cx="9819163" cy="1774973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sz="4267" dirty="0"/>
              <a:t>“Identify the purposes and key features </a:t>
            </a:r>
          </a:p>
          <a:p>
            <a:pPr algn="ctr"/>
            <a:r>
              <a:rPr lang="en-US" sz="4267" dirty="0"/>
              <a:t>of the 13 original American colonies.”</a:t>
            </a:r>
          </a:p>
          <a:p>
            <a:endParaRPr lang="en-US" sz="2400" dirty="0"/>
          </a:p>
        </p:txBody>
      </p:sp>
      <p:sp>
        <p:nvSpPr>
          <p:cNvPr id="10" name="Rounded Rectangle 9"/>
          <p:cNvSpPr/>
          <p:nvPr/>
        </p:nvSpPr>
        <p:spPr>
          <a:xfrm>
            <a:off x="7344127" y="4351724"/>
            <a:ext cx="2596056" cy="5570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Write an Essay</a:t>
            </a: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00662" y="3357020"/>
            <a:ext cx="3839521" cy="5570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Complete Charts </a:t>
            </a:r>
            <a:r>
              <a:rPr lang="en-US" sz="2400" dirty="0" smtClean="0"/>
              <a:t>&amp; Tables</a:t>
            </a:r>
            <a:endParaRPr lang="en-US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6764049" y="5346428"/>
            <a:ext cx="3176134" cy="5570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Design </a:t>
            </a:r>
            <a:r>
              <a:rPr lang="en-US" sz="2400" smtClean="0"/>
              <a:t>and Exhibit</a:t>
            </a:r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7344127" y="2358517"/>
            <a:ext cx="2596056" cy="5570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Take Notes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367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5389"/>
            <a:ext cx="12192000" cy="964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5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versation.jpg"/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43257"/>
            <a:ext cx="12340735" cy="818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8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80</Words>
  <Application>Microsoft Macintosh PowerPoint</Application>
  <PresentationFormat>Widescreen</PresentationFormat>
  <Paragraphs>21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Leah Shy</vt:lpstr>
      <vt:lpstr>Determining the LAT Sequence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Leah Shy</dc:title>
  <dc:creator>Mark Hofer</dc:creator>
  <cp:lastModifiedBy>Mark Hofer</cp:lastModifiedBy>
  <cp:revision>13</cp:revision>
  <dcterms:created xsi:type="dcterms:W3CDTF">2016-02-16T19:33:20Z</dcterms:created>
  <dcterms:modified xsi:type="dcterms:W3CDTF">2016-03-09T21:16:33Z</dcterms:modified>
</cp:coreProperties>
</file>