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81" r:id="rId2"/>
    <p:sldId id="280" r:id="rId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60" d="100"/>
          <a:sy n="60" d="100"/>
        </p:scale>
        <p:origin x="82" y="8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FB4E4-0A87-9144-9835-D39A936CFA0C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854F8-12EF-314B-9418-4A4289DBD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7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Include hyperlink on</a:t>
            </a:r>
            <a:r>
              <a:rPr lang="en-US" baseline="0" smtClean="0"/>
              <a:t>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854F8-12EF-314B-9418-4A4289DBD0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0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1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1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3745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Instructional Planning with Learning Activity Types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71663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Mark Hofer &amp; Judi Harris</a:t>
            </a:r>
          </a:p>
          <a:p>
            <a:pPr algn="l"/>
            <a:r>
              <a:rPr lang="en-US" sz="2800" dirty="0" smtClean="0"/>
              <a:t>College of William &amp; Mary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29" y="614363"/>
            <a:ext cx="543835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29064" y="3724345"/>
            <a:ext cx="1098352" cy="969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2" y="4439492"/>
            <a:ext cx="1026695" cy="3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1381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Instructional Planning with Learning Activity Types Conclusion</a:t>
            </a:r>
            <a:endParaRPr lang="en-US" dirty="0"/>
          </a:p>
        </p:txBody>
      </p:sp>
      <p:pic>
        <p:nvPicPr>
          <p:cNvPr id="3" name="Conclusion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600" y="2209800"/>
            <a:ext cx="4481688" cy="2520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84" y="1793741"/>
            <a:ext cx="3718568" cy="334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28</Words>
  <Application>Microsoft Office PowerPoint</Application>
  <PresentationFormat>On-screen Show (16:9)</PresentationFormat>
  <Paragraphs>6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Instructional Planning with Learning Activity Types</vt:lpstr>
      <vt:lpstr>Instructional Planning with Learning Activity Types Conclusion</vt:lpstr>
    </vt:vector>
  </TitlesOfParts>
  <Company>The College of William and Mary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Planning with Learning Activity Types</dc:title>
  <dc:creator>Mark Hofer</dc:creator>
  <cp:lastModifiedBy>Judi Harris</cp:lastModifiedBy>
  <cp:revision>52</cp:revision>
  <dcterms:created xsi:type="dcterms:W3CDTF">2015-10-25T00:25:10Z</dcterms:created>
  <dcterms:modified xsi:type="dcterms:W3CDTF">2016-02-22T06:22:27Z</dcterms:modified>
</cp:coreProperties>
</file>